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64" r:id="rId17"/>
    <p:sldId id="265" r:id="rId18"/>
    <p:sldId id="271" r:id="rId19"/>
    <p:sldId id="268" r:id="rId20"/>
    <p:sldId id="272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8C8C"/>
    <a:srgbClr val="BDBD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B4A153-0A66-4E0C-8809-25F05E9C0ADA}" v="144" dt="2025-10-03T04:46:21.3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nakiramanmagesh477@gmail.com" userId="e64a910d4a3ecb75" providerId="LiveId" clId="{40A3C766-AC3A-47FA-8EB7-EDE301967D9C}"/>
    <pc:docChg chg="undo custSel addSld delSld modSld sldOrd">
      <pc:chgData name="janakiramanmagesh477@gmail.com" userId="e64a910d4a3ecb75" providerId="LiveId" clId="{40A3C766-AC3A-47FA-8EB7-EDE301967D9C}" dt="2025-10-03T04:50:22.017" v="2343" actId="313"/>
      <pc:docMkLst>
        <pc:docMk/>
      </pc:docMkLst>
      <pc:sldChg chg="addSp delSp modSp mod">
        <pc:chgData name="janakiramanmagesh477@gmail.com" userId="e64a910d4a3ecb75" providerId="LiveId" clId="{40A3C766-AC3A-47FA-8EB7-EDE301967D9C}" dt="2025-10-03T04:49:35.483" v="2338" actId="1076"/>
        <pc:sldMkLst>
          <pc:docMk/>
          <pc:sldMk cId="0" sldId="256"/>
        </pc:sldMkLst>
        <pc:spChg chg="add del mod">
          <ac:chgData name="janakiramanmagesh477@gmail.com" userId="e64a910d4a3ecb75" providerId="LiveId" clId="{40A3C766-AC3A-47FA-8EB7-EDE301967D9C}" dt="2025-10-02T17:01:32.494" v="2079"/>
          <ac:spMkLst>
            <pc:docMk/>
            <pc:sldMk cId="0" sldId="256"/>
            <ac:spMk id="2" creationId="{D0026E85-8E42-DC24-BB9E-6C1AC1C3275F}"/>
          </ac:spMkLst>
        </pc:spChg>
        <pc:spChg chg="add mod">
          <ac:chgData name="janakiramanmagesh477@gmail.com" userId="e64a910d4a3ecb75" providerId="LiveId" clId="{40A3C766-AC3A-47FA-8EB7-EDE301967D9C}" dt="2025-10-03T04:49:25.401" v="2337" actId="20577"/>
          <ac:spMkLst>
            <pc:docMk/>
            <pc:sldMk cId="0" sldId="256"/>
            <ac:spMk id="3" creationId="{235C5F0C-3ACA-B6F5-4ACA-B2D29EA8A91E}"/>
          </ac:spMkLst>
        </pc:spChg>
        <pc:spChg chg="add mod">
          <ac:chgData name="janakiramanmagesh477@gmail.com" userId="e64a910d4a3ecb75" providerId="LiveId" clId="{40A3C766-AC3A-47FA-8EB7-EDE301967D9C}" dt="2025-10-02T17:20:56.752" v="2239" actId="1076"/>
          <ac:spMkLst>
            <pc:docMk/>
            <pc:sldMk cId="0" sldId="256"/>
            <ac:spMk id="4" creationId="{2AFCE487-F883-FFF8-C996-B53CDA1521AB}"/>
          </ac:spMkLst>
        </pc:spChg>
        <pc:spChg chg="add del mod">
          <ac:chgData name="janakiramanmagesh477@gmail.com" userId="e64a910d4a3ecb75" providerId="LiveId" clId="{40A3C766-AC3A-47FA-8EB7-EDE301967D9C}" dt="2025-10-02T05:02:18.230" v="395" actId="478"/>
          <ac:spMkLst>
            <pc:docMk/>
            <pc:sldMk cId="0" sldId="256"/>
            <ac:spMk id="4" creationId="{9FF8F5AB-4F78-E65E-E144-68E7F05BFC5D}"/>
          </ac:spMkLst>
        </pc:spChg>
        <pc:spChg chg="add del mod">
          <ac:chgData name="janakiramanmagesh477@gmail.com" userId="e64a910d4a3ecb75" providerId="LiveId" clId="{40A3C766-AC3A-47FA-8EB7-EDE301967D9C}" dt="2025-10-02T05:02:25.032" v="397" actId="478"/>
          <ac:spMkLst>
            <pc:docMk/>
            <pc:sldMk cId="0" sldId="256"/>
            <ac:spMk id="6" creationId="{FF51B9CA-435C-8A0B-AFF0-E0CD254EF08E}"/>
          </ac:spMkLst>
        </pc:spChg>
        <pc:spChg chg="del mod">
          <ac:chgData name="janakiramanmagesh477@gmail.com" userId="e64a910d4a3ecb75" providerId="LiveId" clId="{40A3C766-AC3A-47FA-8EB7-EDE301967D9C}" dt="2025-10-02T05:03:49.391" v="404" actId="478"/>
          <ac:spMkLst>
            <pc:docMk/>
            <pc:sldMk cId="0" sldId="256"/>
            <ac:spMk id="52" creationId="{00000000-0000-0000-0000-000000000000}"/>
          </ac:spMkLst>
        </pc:spChg>
        <pc:spChg chg="del mod">
          <ac:chgData name="janakiramanmagesh477@gmail.com" userId="e64a910d4a3ecb75" providerId="LiveId" clId="{40A3C766-AC3A-47FA-8EB7-EDE301967D9C}" dt="2025-10-02T05:02:51.028" v="399" actId="478"/>
          <ac:spMkLst>
            <pc:docMk/>
            <pc:sldMk cId="0" sldId="256"/>
            <ac:spMk id="54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2T04:43:31.193" v="120" actId="1076"/>
          <ac:spMkLst>
            <pc:docMk/>
            <pc:sldMk cId="0" sldId="256"/>
            <ac:spMk id="55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2T05:04:06.992" v="406" actId="14100"/>
          <ac:spMkLst>
            <pc:docMk/>
            <pc:sldMk cId="0" sldId="256"/>
            <ac:spMk id="56" creationId="{00000000-0000-0000-0000-000000000000}"/>
          </ac:spMkLst>
        </pc:spChg>
        <pc:spChg chg="add del mod">
          <ac:chgData name="janakiramanmagesh477@gmail.com" userId="e64a910d4a3ecb75" providerId="LiveId" clId="{40A3C766-AC3A-47FA-8EB7-EDE301967D9C}" dt="2025-10-03T04:49:35.483" v="2338" actId="1076"/>
          <ac:spMkLst>
            <pc:docMk/>
            <pc:sldMk cId="0" sldId="256"/>
            <ac:spMk id="57" creationId="{00000000-0000-0000-0000-000000000000}"/>
          </ac:spMkLst>
        </pc:spChg>
        <pc:grpChg chg="del mod">
          <ac:chgData name="janakiramanmagesh477@gmail.com" userId="e64a910d4a3ecb75" providerId="LiveId" clId="{40A3C766-AC3A-47FA-8EB7-EDE301967D9C}" dt="2025-10-02T05:03:54.517" v="405" actId="478"/>
          <ac:grpSpMkLst>
            <pc:docMk/>
            <pc:sldMk cId="0" sldId="256"/>
            <ac:grpSpMk id="50" creationId="{00000000-0000-0000-0000-000000000000}"/>
          </ac:grpSpMkLst>
        </pc:grpChg>
        <pc:grpChg chg="del">
          <ac:chgData name="janakiramanmagesh477@gmail.com" userId="e64a910d4a3ecb75" providerId="LiveId" clId="{40A3C766-AC3A-47FA-8EB7-EDE301967D9C}" dt="2025-10-02T05:02:51.028" v="399" actId="478"/>
          <ac:grpSpMkLst>
            <pc:docMk/>
            <pc:sldMk cId="0" sldId="256"/>
            <ac:grpSpMk id="53" creationId="{00000000-0000-0000-0000-000000000000}"/>
          </ac:grpSpMkLst>
        </pc:grpChg>
        <pc:picChg chg="mod">
          <ac:chgData name="janakiramanmagesh477@gmail.com" userId="e64a910d4a3ecb75" providerId="LiveId" clId="{40A3C766-AC3A-47FA-8EB7-EDE301967D9C}" dt="2025-10-02T12:38:57.540" v="678" actId="14100"/>
          <ac:picMkLst>
            <pc:docMk/>
            <pc:sldMk cId="0" sldId="256"/>
            <ac:picMk id="49" creationId="{00000000-0000-0000-0000-000000000000}"/>
          </ac:picMkLst>
        </pc:picChg>
      </pc:sldChg>
      <pc:sldChg chg="addSp delSp modSp mod">
        <pc:chgData name="janakiramanmagesh477@gmail.com" userId="e64a910d4a3ecb75" providerId="LiveId" clId="{40A3C766-AC3A-47FA-8EB7-EDE301967D9C}" dt="2025-10-02T14:56:14.125" v="1221" actId="478"/>
        <pc:sldMkLst>
          <pc:docMk/>
          <pc:sldMk cId="0" sldId="257"/>
        </pc:sldMkLst>
        <pc:spChg chg="add mod">
          <ac:chgData name="janakiramanmagesh477@gmail.com" userId="e64a910d4a3ecb75" providerId="LiveId" clId="{40A3C766-AC3A-47FA-8EB7-EDE301967D9C}" dt="2025-10-02T05:20:08.813" v="528" actId="1076"/>
          <ac:spMkLst>
            <pc:docMk/>
            <pc:sldMk cId="0" sldId="257"/>
            <ac:spMk id="3" creationId="{4AE2CC70-9827-87D5-1B66-2FD9D9D46646}"/>
          </ac:spMkLst>
        </pc:spChg>
        <pc:spChg chg="mod">
          <ac:chgData name="janakiramanmagesh477@gmail.com" userId="e64a910d4a3ecb75" providerId="LiveId" clId="{40A3C766-AC3A-47FA-8EB7-EDE301967D9C}" dt="2025-10-02T05:19:59.709" v="527" actId="1076"/>
          <ac:spMkLst>
            <pc:docMk/>
            <pc:sldMk cId="0" sldId="257"/>
            <ac:spMk id="61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2T05:18:59.937" v="514" actId="20577"/>
          <ac:spMkLst>
            <pc:docMk/>
            <pc:sldMk cId="0" sldId="257"/>
            <ac:spMk id="62" creationId="{00000000-0000-0000-0000-000000000000}"/>
          </ac:spMkLst>
        </pc:spChg>
        <pc:grpChg chg="del mod">
          <ac:chgData name="janakiramanmagesh477@gmail.com" userId="e64a910d4a3ecb75" providerId="LiveId" clId="{40A3C766-AC3A-47FA-8EB7-EDE301967D9C}" dt="2025-10-02T14:56:14.125" v="1221" actId="478"/>
          <ac:grpSpMkLst>
            <pc:docMk/>
            <pc:sldMk cId="0" sldId="257"/>
            <ac:grpSpMk id="58" creationId="{00000000-0000-0000-0000-000000000000}"/>
          </ac:grpSpMkLst>
        </pc:grpChg>
      </pc:sldChg>
      <pc:sldChg chg="addSp delSp modSp mod">
        <pc:chgData name="janakiramanmagesh477@gmail.com" userId="e64a910d4a3ecb75" providerId="LiveId" clId="{40A3C766-AC3A-47FA-8EB7-EDE301967D9C}" dt="2025-10-02T14:56:29.757" v="1225" actId="1076"/>
        <pc:sldMkLst>
          <pc:docMk/>
          <pc:sldMk cId="0" sldId="258"/>
        </pc:sldMkLst>
        <pc:spChg chg="mod">
          <ac:chgData name="janakiramanmagesh477@gmail.com" userId="e64a910d4a3ecb75" providerId="LiveId" clId="{40A3C766-AC3A-47FA-8EB7-EDE301967D9C}" dt="2025-10-02T05:23:50.491" v="542" actId="1076"/>
          <ac:spMkLst>
            <pc:docMk/>
            <pc:sldMk cId="0" sldId="258"/>
            <ac:spMk id="67" creationId="{00000000-0000-0000-0000-000000000000}"/>
          </ac:spMkLst>
        </pc:spChg>
        <pc:spChg chg="del mod">
          <ac:chgData name="janakiramanmagesh477@gmail.com" userId="e64a910d4a3ecb75" providerId="LiveId" clId="{40A3C766-AC3A-47FA-8EB7-EDE301967D9C}" dt="2025-10-02T05:24:18.273" v="547" actId="478"/>
          <ac:spMkLst>
            <pc:docMk/>
            <pc:sldMk cId="0" sldId="258"/>
            <ac:spMk id="68" creationId="{00000000-0000-0000-0000-000000000000}"/>
          </ac:spMkLst>
        </pc:spChg>
        <pc:grpChg chg="del mod">
          <ac:chgData name="janakiramanmagesh477@gmail.com" userId="e64a910d4a3ecb75" providerId="LiveId" clId="{40A3C766-AC3A-47FA-8EB7-EDE301967D9C}" dt="2025-10-02T14:56:22.505" v="1224" actId="478"/>
          <ac:grpSpMkLst>
            <pc:docMk/>
            <pc:sldMk cId="0" sldId="258"/>
            <ac:grpSpMk id="64" creationId="{00000000-0000-0000-0000-000000000000}"/>
          </ac:grpSpMkLst>
        </pc:grpChg>
        <pc:picChg chg="add mod">
          <ac:chgData name="janakiramanmagesh477@gmail.com" userId="e64a910d4a3ecb75" providerId="LiveId" clId="{40A3C766-AC3A-47FA-8EB7-EDE301967D9C}" dt="2025-10-02T05:24:25.018" v="548" actId="14100"/>
          <ac:picMkLst>
            <pc:docMk/>
            <pc:sldMk cId="0" sldId="258"/>
            <ac:picMk id="3" creationId="{B8435D41-316B-A70D-2B19-E03487F2C046}"/>
          </ac:picMkLst>
        </pc:picChg>
        <pc:picChg chg="mod">
          <ac:chgData name="janakiramanmagesh477@gmail.com" userId="e64a910d4a3ecb75" providerId="LiveId" clId="{40A3C766-AC3A-47FA-8EB7-EDE301967D9C}" dt="2025-10-02T14:56:29.757" v="1225" actId="1076"/>
          <ac:picMkLst>
            <pc:docMk/>
            <pc:sldMk cId="0" sldId="258"/>
            <ac:picMk id="63" creationId="{00000000-0000-0000-0000-000000000000}"/>
          </ac:picMkLst>
        </pc:picChg>
      </pc:sldChg>
      <pc:sldChg chg="addSp modSp mod">
        <pc:chgData name="janakiramanmagesh477@gmail.com" userId="e64a910d4a3ecb75" providerId="LiveId" clId="{40A3C766-AC3A-47FA-8EB7-EDE301967D9C}" dt="2025-10-02T05:35:50.365" v="584" actId="27636"/>
        <pc:sldMkLst>
          <pc:docMk/>
          <pc:sldMk cId="0" sldId="259"/>
        </pc:sldMkLst>
        <pc:spChg chg="add mod">
          <ac:chgData name="janakiramanmagesh477@gmail.com" userId="e64a910d4a3ecb75" providerId="LiveId" clId="{40A3C766-AC3A-47FA-8EB7-EDE301967D9C}" dt="2025-10-02T05:35:06.123" v="576" actId="14100"/>
          <ac:spMkLst>
            <pc:docMk/>
            <pc:sldMk cId="0" sldId="259"/>
            <ac:spMk id="3" creationId="{4C894C16-38FC-4535-9824-AC91AAC2861B}"/>
          </ac:spMkLst>
        </pc:spChg>
        <pc:spChg chg="mod">
          <ac:chgData name="janakiramanmagesh477@gmail.com" userId="e64a910d4a3ecb75" providerId="LiveId" clId="{40A3C766-AC3A-47FA-8EB7-EDE301967D9C}" dt="2025-10-02T05:35:17.385" v="577" actId="14100"/>
          <ac:spMkLst>
            <pc:docMk/>
            <pc:sldMk cId="0" sldId="259"/>
            <ac:spMk id="70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2T04:58:58.987" v="326" actId="27636"/>
          <ac:spMkLst>
            <pc:docMk/>
            <pc:sldMk cId="0" sldId="259"/>
            <ac:spMk id="72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2T05:35:50.365" v="584" actId="27636"/>
          <ac:spMkLst>
            <pc:docMk/>
            <pc:sldMk cId="0" sldId="259"/>
            <ac:spMk id="73" creationId="{00000000-0000-0000-0000-000000000000}"/>
          </ac:spMkLst>
        </pc:spChg>
      </pc:sldChg>
      <pc:sldChg chg="addSp delSp modSp mod">
        <pc:chgData name="janakiramanmagesh477@gmail.com" userId="e64a910d4a3ecb75" providerId="LiveId" clId="{40A3C766-AC3A-47FA-8EB7-EDE301967D9C}" dt="2025-10-03T04:46:59.815" v="2321" actId="1076"/>
        <pc:sldMkLst>
          <pc:docMk/>
          <pc:sldMk cId="0" sldId="260"/>
        </pc:sldMkLst>
        <pc:spChg chg="mod">
          <ac:chgData name="janakiramanmagesh477@gmail.com" userId="e64a910d4a3ecb75" providerId="LiveId" clId="{40A3C766-AC3A-47FA-8EB7-EDE301967D9C}" dt="2025-10-02T05:08:57.326" v="466" actId="14100"/>
          <ac:spMkLst>
            <pc:docMk/>
            <pc:sldMk cId="0" sldId="260"/>
            <ac:spMk id="76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2T12:15:11.381" v="627" actId="1076"/>
          <ac:spMkLst>
            <pc:docMk/>
            <pc:sldMk cId="0" sldId="260"/>
            <ac:spMk id="78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3T04:46:59.815" v="2321" actId="1076"/>
          <ac:spMkLst>
            <pc:docMk/>
            <pc:sldMk cId="0" sldId="260"/>
            <ac:spMk id="79" creationId="{00000000-0000-0000-0000-000000000000}"/>
          </ac:spMkLst>
        </pc:spChg>
        <pc:grpChg chg="del mod">
          <ac:chgData name="janakiramanmagesh477@gmail.com" userId="e64a910d4a3ecb75" providerId="LiveId" clId="{40A3C766-AC3A-47FA-8EB7-EDE301967D9C}" dt="2025-10-02T05:11:05.740" v="490" actId="478"/>
          <ac:grpSpMkLst>
            <pc:docMk/>
            <pc:sldMk cId="0" sldId="260"/>
            <ac:grpSpMk id="75" creationId="{00000000-0000-0000-0000-000000000000}"/>
          </ac:grpSpMkLst>
        </pc:grpChg>
        <pc:picChg chg="add del mod">
          <ac:chgData name="janakiramanmagesh477@gmail.com" userId="e64a910d4a3ecb75" providerId="LiveId" clId="{40A3C766-AC3A-47FA-8EB7-EDE301967D9C}" dt="2025-10-02T05:57:22.167" v="593" actId="478"/>
          <ac:picMkLst>
            <pc:docMk/>
            <pc:sldMk cId="0" sldId="260"/>
            <ac:picMk id="3" creationId="{E2445649-6BF4-CC92-82FA-280D2DE3B4F7}"/>
          </ac:picMkLst>
        </pc:picChg>
        <pc:picChg chg="add mod">
          <ac:chgData name="janakiramanmagesh477@gmail.com" userId="e64a910d4a3ecb75" providerId="LiveId" clId="{40A3C766-AC3A-47FA-8EB7-EDE301967D9C}" dt="2025-10-02T12:13:41.091" v="621" actId="1076"/>
          <ac:picMkLst>
            <pc:docMk/>
            <pc:sldMk cId="0" sldId="260"/>
            <ac:picMk id="5" creationId="{760E2250-4CF2-5943-36B4-238F8A418357}"/>
          </ac:picMkLst>
        </pc:picChg>
        <pc:picChg chg="add mod">
          <ac:chgData name="janakiramanmagesh477@gmail.com" userId="e64a910d4a3ecb75" providerId="LiveId" clId="{40A3C766-AC3A-47FA-8EB7-EDE301967D9C}" dt="2025-10-02T12:13:33.352" v="620" actId="1076"/>
          <ac:picMkLst>
            <pc:docMk/>
            <pc:sldMk cId="0" sldId="260"/>
            <ac:picMk id="7" creationId="{CFF1DBF5-4359-E993-E27B-7710C775D631}"/>
          </ac:picMkLst>
        </pc:picChg>
        <pc:picChg chg="add mod">
          <ac:chgData name="janakiramanmagesh477@gmail.com" userId="e64a910d4a3ecb75" providerId="LiveId" clId="{40A3C766-AC3A-47FA-8EB7-EDE301967D9C}" dt="2025-10-02T12:14:24.681" v="625" actId="1076"/>
          <ac:picMkLst>
            <pc:docMk/>
            <pc:sldMk cId="0" sldId="260"/>
            <ac:picMk id="9" creationId="{06A101D9-EB4E-7EBE-40A6-024DA7CCB484}"/>
          </ac:picMkLst>
        </pc:picChg>
        <pc:picChg chg="add del mod">
          <ac:chgData name="janakiramanmagesh477@gmail.com" userId="e64a910d4a3ecb75" providerId="LiveId" clId="{40A3C766-AC3A-47FA-8EB7-EDE301967D9C}" dt="2025-10-02T12:40:47.897" v="688" actId="478"/>
          <ac:picMkLst>
            <pc:docMk/>
            <pc:sldMk cId="0" sldId="260"/>
            <ac:picMk id="11" creationId="{1AF92B81-A7B4-2580-9C20-571281FD67B1}"/>
          </ac:picMkLst>
        </pc:picChg>
        <pc:picChg chg="mod">
          <ac:chgData name="janakiramanmagesh477@gmail.com" userId="e64a910d4a3ecb75" providerId="LiveId" clId="{40A3C766-AC3A-47FA-8EB7-EDE301967D9C}" dt="2025-10-02T12:41:00.156" v="689" actId="14100"/>
          <ac:picMkLst>
            <pc:docMk/>
            <pc:sldMk cId="0" sldId="260"/>
            <ac:picMk id="74" creationId="{00000000-0000-0000-0000-000000000000}"/>
          </ac:picMkLst>
        </pc:picChg>
      </pc:sldChg>
      <pc:sldChg chg="addSp delSp modSp mod">
        <pc:chgData name="janakiramanmagesh477@gmail.com" userId="e64a910d4a3ecb75" providerId="LiveId" clId="{40A3C766-AC3A-47FA-8EB7-EDE301967D9C}" dt="2025-10-02T12:37:57.025" v="674" actId="1076"/>
        <pc:sldMkLst>
          <pc:docMk/>
          <pc:sldMk cId="0" sldId="261"/>
        </pc:sldMkLst>
        <pc:spChg chg="add del mod">
          <ac:chgData name="janakiramanmagesh477@gmail.com" userId="e64a910d4a3ecb75" providerId="LiveId" clId="{40A3C766-AC3A-47FA-8EB7-EDE301967D9C}" dt="2025-10-02T12:17:31.853" v="630" actId="478"/>
          <ac:spMkLst>
            <pc:docMk/>
            <pc:sldMk cId="0" sldId="261"/>
            <ac:spMk id="3" creationId="{5DBE6483-0E5A-3952-3B1A-30038DFA2AC3}"/>
          </ac:spMkLst>
        </pc:spChg>
        <pc:spChg chg="mod">
          <ac:chgData name="janakiramanmagesh477@gmail.com" userId="e64a910d4a3ecb75" providerId="LiveId" clId="{40A3C766-AC3A-47FA-8EB7-EDE301967D9C}" dt="2025-10-02T05:37:31.019" v="585" actId="1076"/>
          <ac:spMkLst>
            <pc:docMk/>
            <pc:sldMk cId="0" sldId="261"/>
            <ac:spMk id="83" creationId="{00000000-0000-0000-0000-000000000000}"/>
          </ac:spMkLst>
        </pc:spChg>
        <pc:spChg chg="add del mod">
          <ac:chgData name="janakiramanmagesh477@gmail.com" userId="e64a910d4a3ecb75" providerId="LiveId" clId="{40A3C766-AC3A-47FA-8EB7-EDE301967D9C}" dt="2025-10-02T12:21:21.819" v="654" actId="20577"/>
          <ac:spMkLst>
            <pc:docMk/>
            <pc:sldMk cId="0" sldId="261"/>
            <ac:spMk id="84" creationId="{00000000-0000-0000-0000-000000000000}"/>
          </ac:spMkLst>
        </pc:spChg>
        <pc:grpChg chg="del mod">
          <ac:chgData name="janakiramanmagesh477@gmail.com" userId="e64a910d4a3ecb75" providerId="LiveId" clId="{40A3C766-AC3A-47FA-8EB7-EDE301967D9C}" dt="2025-10-02T12:20:27.788" v="650" actId="478"/>
          <ac:grpSpMkLst>
            <pc:docMk/>
            <pc:sldMk cId="0" sldId="261"/>
            <ac:grpSpMk id="80" creationId="{00000000-0000-0000-0000-000000000000}"/>
          </ac:grpSpMkLst>
        </pc:grpChg>
        <pc:picChg chg="add mod">
          <ac:chgData name="janakiramanmagesh477@gmail.com" userId="e64a910d4a3ecb75" providerId="LiveId" clId="{40A3C766-AC3A-47FA-8EB7-EDE301967D9C}" dt="2025-10-02T12:37:44.861" v="672" actId="1076"/>
          <ac:picMkLst>
            <pc:docMk/>
            <pc:sldMk cId="0" sldId="261"/>
            <ac:picMk id="5" creationId="{3C862F6C-4488-602C-A8E5-7C06A7C42C73}"/>
          </ac:picMkLst>
        </pc:picChg>
        <pc:picChg chg="add mod">
          <ac:chgData name="janakiramanmagesh477@gmail.com" userId="e64a910d4a3ecb75" providerId="LiveId" clId="{40A3C766-AC3A-47FA-8EB7-EDE301967D9C}" dt="2025-10-02T12:37:57.025" v="674" actId="1076"/>
          <ac:picMkLst>
            <pc:docMk/>
            <pc:sldMk cId="0" sldId="261"/>
            <ac:picMk id="7" creationId="{6B83F0B4-754E-D264-FDC9-0BCCFC7BC589}"/>
          </ac:picMkLst>
        </pc:picChg>
      </pc:sldChg>
      <pc:sldChg chg="addSp delSp modSp mod">
        <pc:chgData name="janakiramanmagesh477@gmail.com" userId="e64a910d4a3ecb75" providerId="LiveId" clId="{40A3C766-AC3A-47FA-8EB7-EDE301967D9C}" dt="2025-10-03T04:46:33.781" v="2320" actId="478"/>
        <pc:sldMkLst>
          <pc:docMk/>
          <pc:sldMk cId="0" sldId="262"/>
        </pc:sldMkLst>
        <pc:spChg chg="mod">
          <ac:chgData name="janakiramanmagesh477@gmail.com" userId="e64a910d4a3ecb75" providerId="LiveId" clId="{40A3C766-AC3A-47FA-8EB7-EDE301967D9C}" dt="2025-10-02T14:27:25.035" v="1126" actId="1076"/>
          <ac:spMkLst>
            <pc:docMk/>
            <pc:sldMk cId="0" sldId="262"/>
            <ac:spMk id="87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2T14:27:30.622" v="1127" actId="1076"/>
          <ac:spMkLst>
            <pc:docMk/>
            <pc:sldMk cId="0" sldId="262"/>
            <ac:spMk id="89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3T04:46:02.659" v="2315" actId="1076"/>
          <ac:spMkLst>
            <pc:docMk/>
            <pc:sldMk cId="0" sldId="262"/>
            <ac:spMk id="90" creationId="{00000000-0000-0000-0000-000000000000}"/>
          </ac:spMkLst>
        </pc:spChg>
        <pc:grpChg chg="del mod">
          <ac:chgData name="janakiramanmagesh477@gmail.com" userId="e64a910d4a3ecb75" providerId="LiveId" clId="{40A3C766-AC3A-47FA-8EB7-EDE301967D9C}" dt="2025-10-02T14:55:08.212" v="1212" actId="478"/>
          <ac:grpSpMkLst>
            <pc:docMk/>
            <pc:sldMk cId="0" sldId="262"/>
            <ac:grpSpMk id="86" creationId="{00000000-0000-0000-0000-000000000000}"/>
          </ac:grpSpMkLst>
        </pc:grpChg>
        <pc:picChg chg="add del mod">
          <ac:chgData name="janakiramanmagesh477@gmail.com" userId="e64a910d4a3ecb75" providerId="LiveId" clId="{40A3C766-AC3A-47FA-8EB7-EDE301967D9C}" dt="2025-10-02T13:03:39.946" v="819" actId="478"/>
          <ac:picMkLst>
            <pc:docMk/>
            <pc:sldMk cId="0" sldId="262"/>
            <ac:picMk id="3" creationId="{575084E7-751E-F376-AE69-963EF91ED18B}"/>
          </ac:picMkLst>
        </pc:picChg>
        <pc:picChg chg="add del mod">
          <ac:chgData name="janakiramanmagesh477@gmail.com" userId="e64a910d4a3ecb75" providerId="LiveId" clId="{40A3C766-AC3A-47FA-8EB7-EDE301967D9C}" dt="2025-10-03T04:46:33.781" v="2320" actId="478"/>
          <ac:picMkLst>
            <pc:docMk/>
            <pc:sldMk cId="0" sldId="262"/>
            <ac:picMk id="3" creationId="{E7AE1B94-C499-978D-5DB6-05BC69C1F6BB}"/>
          </ac:picMkLst>
        </pc:picChg>
        <pc:picChg chg="add del mod">
          <ac:chgData name="janakiramanmagesh477@gmail.com" userId="e64a910d4a3ecb75" providerId="LiveId" clId="{40A3C766-AC3A-47FA-8EB7-EDE301967D9C}" dt="2025-10-02T14:26:01.169" v="1109" actId="478"/>
          <ac:picMkLst>
            <pc:docMk/>
            <pc:sldMk cId="0" sldId="262"/>
            <ac:picMk id="5" creationId="{C9116FF1-BA10-9922-603B-0DECB7577E03}"/>
          </ac:picMkLst>
        </pc:picChg>
        <pc:picChg chg="add mod">
          <ac:chgData name="janakiramanmagesh477@gmail.com" userId="e64a910d4a3ecb75" providerId="LiveId" clId="{40A3C766-AC3A-47FA-8EB7-EDE301967D9C}" dt="2025-10-03T04:46:31.071" v="2319" actId="29295"/>
          <ac:picMkLst>
            <pc:docMk/>
            <pc:sldMk cId="0" sldId="262"/>
            <ac:picMk id="7" creationId="{4FB9D909-46E5-8B20-594B-DB55A977163C}"/>
          </ac:picMkLst>
        </pc:picChg>
        <pc:picChg chg="mod">
          <ac:chgData name="janakiramanmagesh477@gmail.com" userId="e64a910d4a3ecb75" providerId="LiveId" clId="{40A3C766-AC3A-47FA-8EB7-EDE301967D9C}" dt="2025-10-02T14:52:57.368" v="1170" actId="1076"/>
          <ac:picMkLst>
            <pc:docMk/>
            <pc:sldMk cId="0" sldId="262"/>
            <ac:picMk id="85" creationId="{00000000-0000-0000-0000-000000000000}"/>
          </ac:picMkLst>
        </pc:picChg>
      </pc:sldChg>
      <pc:sldChg chg="addSp delSp modSp del mod chgLayout">
        <pc:chgData name="janakiramanmagesh477@gmail.com" userId="e64a910d4a3ecb75" providerId="LiveId" clId="{40A3C766-AC3A-47FA-8EB7-EDE301967D9C}" dt="2025-10-02T13:06:02.684" v="838" actId="2696"/>
        <pc:sldMkLst>
          <pc:docMk/>
          <pc:sldMk cId="0" sldId="263"/>
        </pc:sldMkLst>
        <pc:spChg chg="add del mod">
          <ac:chgData name="janakiramanmagesh477@gmail.com" userId="e64a910d4a3ecb75" providerId="LiveId" clId="{40A3C766-AC3A-47FA-8EB7-EDE301967D9C}" dt="2025-10-02T13:05:49.615" v="835" actId="6264"/>
          <ac:spMkLst>
            <pc:docMk/>
            <pc:sldMk cId="0" sldId="263"/>
            <ac:spMk id="2" creationId="{9DF09061-2B20-0FC8-7E36-F33C55FDCF65}"/>
          </ac:spMkLst>
        </pc:spChg>
        <pc:spChg chg="add mod">
          <ac:chgData name="janakiramanmagesh477@gmail.com" userId="e64a910d4a3ecb75" providerId="LiveId" clId="{40A3C766-AC3A-47FA-8EB7-EDE301967D9C}" dt="2025-10-02T13:05:49.615" v="835" actId="6264"/>
          <ac:spMkLst>
            <pc:docMk/>
            <pc:sldMk cId="0" sldId="263"/>
            <ac:spMk id="3" creationId="{D90FCE7C-3114-C655-8A3B-E5ACC8F85268}"/>
          </ac:spMkLst>
        </pc:spChg>
        <pc:spChg chg="mod topLvl">
          <ac:chgData name="janakiramanmagesh477@gmail.com" userId="e64a910d4a3ecb75" providerId="LiveId" clId="{40A3C766-AC3A-47FA-8EB7-EDE301967D9C}" dt="2025-10-02T13:00:10.959" v="790" actId="1076"/>
          <ac:spMkLst>
            <pc:docMk/>
            <pc:sldMk cId="0" sldId="263"/>
            <ac:spMk id="92" creationId="{00000000-0000-0000-0000-000000000000}"/>
          </ac:spMkLst>
        </pc:spChg>
        <pc:spChg chg="del mod topLvl">
          <ac:chgData name="janakiramanmagesh477@gmail.com" userId="e64a910d4a3ecb75" providerId="LiveId" clId="{40A3C766-AC3A-47FA-8EB7-EDE301967D9C}" dt="2025-10-02T12:59:16.549" v="785" actId="478"/>
          <ac:spMkLst>
            <pc:docMk/>
            <pc:sldMk cId="0" sldId="263"/>
            <ac:spMk id="93" creationId="{00000000-0000-0000-0000-000000000000}"/>
          </ac:spMkLst>
        </pc:spChg>
        <pc:spChg chg="del mod">
          <ac:chgData name="janakiramanmagesh477@gmail.com" userId="e64a910d4a3ecb75" providerId="LiveId" clId="{40A3C766-AC3A-47FA-8EB7-EDE301967D9C}" dt="2025-10-02T13:05:49.615" v="835" actId="6264"/>
          <ac:spMkLst>
            <pc:docMk/>
            <pc:sldMk cId="0" sldId="263"/>
            <ac:spMk id="94" creationId="{00000000-0000-0000-0000-000000000000}"/>
          </ac:spMkLst>
        </pc:spChg>
        <pc:spChg chg="mod ord">
          <ac:chgData name="janakiramanmagesh477@gmail.com" userId="e64a910d4a3ecb75" providerId="LiveId" clId="{40A3C766-AC3A-47FA-8EB7-EDE301967D9C}" dt="2025-10-02T13:05:49.653" v="836" actId="27636"/>
          <ac:spMkLst>
            <pc:docMk/>
            <pc:sldMk cId="0" sldId="263"/>
            <ac:spMk id="95" creationId="{00000000-0000-0000-0000-000000000000}"/>
          </ac:spMkLst>
        </pc:spChg>
        <pc:grpChg chg="del">
          <ac:chgData name="janakiramanmagesh477@gmail.com" userId="e64a910d4a3ecb75" providerId="LiveId" clId="{40A3C766-AC3A-47FA-8EB7-EDE301967D9C}" dt="2025-10-02T12:59:16.549" v="785" actId="478"/>
          <ac:grpSpMkLst>
            <pc:docMk/>
            <pc:sldMk cId="0" sldId="263"/>
            <ac:grpSpMk id="91" creationId="{00000000-0000-0000-0000-000000000000}"/>
          </ac:grpSpMkLst>
        </pc:grpChg>
      </pc:sldChg>
      <pc:sldChg chg="addSp delSp modSp mod">
        <pc:chgData name="janakiramanmagesh477@gmail.com" userId="e64a910d4a3ecb75" providerId="LiveId" clId="{40A3C766-AC3A-47FA-8EB7-EDE301967D9C}" dt="2025-10-02T14:55:52.233" v="1219" actId="1076"/>
        <pc:sldMkLst>
          <pc:docMk/>
          <pc:sldMk cId="0" sldId="264"/>
        </pc:sldMkLst>
        <pc:spChg chg="mod">
          <ac:chgData name="janakiramanmagesh477@gmail.com" userId="e64a910d4a3ecb75" providerId="LiveId" clId="{40A3C766-AC3A-47FA-8EB7-EDE301967D9C}" dt="2025-10-02T13:22:25.084" v="909" actId="1076"/>
          <ac:spMkLst>
            <pc:docMk/>
            <pc:sldMk cId="0" sldId="264"/>
            <ac:spMk id="98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2T14:55:45.826" v="1218" actId="1076"/>
          <ac:spMkLst>
            <pc:docMk/>
            <pc:sldMk cId="0" sldId="264"/>
            <ac:spMk id="100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2T14:55:35.987" v="1217" actId="1076"/>
          <ac:spMkLst>
            <pc:docMk/>
            <pc:sldMk cId="0" sldId="264"/>
            <ac:spMk id="101" creationId="{00000000-0000-0000-0000-000000000000}"/>
          </ac:spMkLst>
        </pc:spChg>
        <pc:grpChg chg="del mod">
          <ac:chgData name="janakiramanmagesh477@gmail.com" userId="e64a910d4a3ecb75" providerId="LiveId" clId="{40A3C766-AC3A-47FA-8EB7-EDE301967D9C}" dt="2025-10-02T14:55:26.208" v="1216" actId="478"/>
          <ac:grpSpMkLst>
            <pc:docMk/>
            <pc:sldMk cId="0" sldId="264"/>
            <ac:grpSpMk id="97" creationId="{00000000-0000-0000-0000-000000000000}"/>
          </ac:grpSpMkLst>
        </pc:grpChg>
        <pc:picChg chg="add del mod">
          <ac:chgData name="janakiramanmagesh477@gmail.com" userId="e64a910d4a3ecb75" providerId="LiveId" clId="{40A3C766-AC3A-47FA-8EB7-EDE301967D9C}" dt="2025-10-02T13:28:11.570" v="950" actId="478"/>
          <ac:picMkLst>
            <pc:docMk/>
            <pc:sldMk cId="0" sldId="264"/>
            <ac:picMk id="3" creationId="{CB582F66-270C-A867-97EC-EA0FC8DBE99D}"/>
          </ac:picMkLst>
        </pc:picChg>
        <pc:picChg chg="add del mod">
          <ac:chgData name="janakiramanmagesh477@gmail.com" userId="e64a910d4a3ecb75" providerId="LiveId" clId="{40A3C766-AC3A-47FA-8EB7-EDE301967D9C}" dt="2025-10-02T14:16:19.711" v="1088" actId="478"/>
          <ac:picMkLst>
            <pc:docMk/>
            <pc:sldMk cId="0" sldId="264"/>
            <ac:picMk id="5" creationId="{E97DA09C-EDCF-690F-3F1B-1A4AB67C6A83}"/>
          </ac:picMkLst>
        </pc:picChg>
        <pc:picChg chg="add mod">
          <ac:chgData name="janakiramanmagesh477@gmail.com" userId="e64a910d4a3ecb75" providerId="LiveId" clId="{40A3C766-AC3A-47FA-8EB7-EDE301967D9C}" dt="2025-10-02T14:55:52.233" v="1219" actId="1076"/>
          <ac:picMkLst>
            <pc:docMk/>
            <pc:sldMk cId="0" sldId="264"/>
            <ac:picMk id="7" creationId="{2B2A58F3-0AF7-5E69-ECEC-E3AF58A56C70}"/>
          </ac:picMkLst>
        </pc:picChg>
        <pc:picChg chg="add del mod">
          <ac:chgData name="janakiramanmagesh477@gmail.com" userId="e64a910d4a3ecb75" providerId="LiveId" clId="{40A3C766-AC3A-47FA-8EB7-EDE301967D9C}" dt="2025-10-02T14:19:24.548" v="1106" actId="478"/>
          <ac:picMkLst>
            <pc:docMk/>
            <pc:sldMk cId="0" sldId="264"/>
            <ac:picMk id="9" creationId="{B379CEC2-A0B8-2FA4-9D38-F4B026AAAA77}"/>
          </ac:picMkLst>
        </pc:picChg>
        <pc:picChg chg="mod">
          <ac:chgData name="janakiramanmagesh477@gmail.com" userId="e64a910d4a3ecb75" providerId="LiveId" clId="{40A3C766-AC3A-47FA-8EB7-EDE301967D9C}" dt="2025-10-02T13:23:31.844" v="917" actId="14100"/>
          <ac:picMkLst>
            <pc:docMk/>
            <pc:sldMk cId="0" sldId="264"/>
            <ac:picMk id="96" creationId="{00000000-0000-0000-0000-000000000000}"/>
          </ac:picMkLst>
        </pc:picChg>
      </pc:sldChg>
      <pc:sldChg chg="addSp delSp modSp mod">
        <pc:chgData name="janakiramanmagesh477@gmail.com" userId="e64a910d4a3ecb75" providerId="LiveId" clId="{40A3C766-AC3A-47FA-8EB7-EDE301967D9C}" dt="2025-10-02T13:49:23.629" v="1015" actId="1076"/>
        <pc:sldMkLst>
          <pc:docMk/>
          <pc:sldMk cId="0" sldId="265"/>
        </pc:sldMkLst>
        <pc:spChg chg="add mod">
          <ac:chgData name="janakiramanmagesh477@gmail.com" userId="e64a910d4a3ecb75" providerId="LiveId" clId="{40A3C766-AC3A-47FA-8EB7-EDE301967D9C}" dt="2025-10-02T13:49:23.629" v="1015" actId="1076"/>
          <ac:spMkLst>
            <pc:docMk/>
            <pc:sldMk cId="0" sldId="265"/>
            <ac:spMk id="3" creationId="{9AB877BB-0B93-B7AB-7DE0-D31BEB932848}"/>
          </ac:spMkLst>
        </pc:spChg>
        <pc:spChg chg="mod topLvl">
          <ac:chgData name="janakiramanmagesh477@gmail.com" userId="e64a910d4a3ecb75" providerId="LiveId" clId="{40A3C766-AC3A-47FA-8EB7-EDE301967D9C}" dt="2025-10-02T13:48:37.328" v="1010" actId="14100"/>
          <ac:spMkLst>
            <pc:docMk/>
            <pc:sldMk cId="0" sldId="265"/>
            <ac:spMk id="103" creationId="{00000000-0000-0000-0000-000000000000}"/>
          </ac:spMkLst>
        </pc:spChg>
        <pc:spChg chg="del mod topLvl">
          <ac:chgData name="janakiramanmagesh477@gmail.com" userId="e64a910d4a3ecb75" providerId="LiveId" clId="{40A3C766-AC3A-47FA-8EB7-EDE301967D9C}" dt="2025-10-02T13:48:10.505" v="1006" actId="478"/>
          <ac:spMkLst>
            <pc:docMk/>
            <pc:sldMk cId="0" sldId="265"/>
            <ac:spMk id="104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2T13:31:59.624" v="965" actId="1076"/>
          <ac:spMkLst>
            <pc:docMk/>
            <pc:sldMk cId="0" sldId="265"/>
            <ac:spMk id="105" creationId="{00000000-0000-0000-0000-000000000000}"/>
          </ac:spMkLst>
        </pc:spChg>
        <pc:spChg chg="mod">
          <ac:chgData name="janakiramanmagesh477@gmail.com" userId="e64a910d4a3ecb75" providerId="LiveId" clId="{40A3C766-AC3A-47FA-8EB7-EDE301967D9C}" dt="2025-10-02T13:48:28.035" v="1009" actId="1076"/>
          <ac:spMkLst>
            <pc:docMk/>
            <pc:sldMk cId="0" sldId="265"/>
            <ac:spMk id="106" creationId="{00000000-0000-0000-0000-000000000000}"/>
          </ac:spMkLst>
        </pc:spChg>
        <pc:grpChg chg="del">
          <ac:chgData name="janakiramanmagesh477@gmail.com" userId="e64a910d4a3ecb75" providerId="LiveId" clId="{40A3C766-AC3A-47FA-8EB7-EDE301967D9C}" dt="2025-10-02T13:48:10.505" v="1006" actId="478"/>
          <ac:grpSpMkLst>
            <pc:docMk/>
            <pc:sldMk cId="0" sldId="265"/>
            <ac:grpSpMk id="102" creationId="{00000000-0000-0000-0000-000000000000}"/>
          </ac:grpSpMkLst>
        </pc:grpChg>
        <pc:picChg chg="add mod">
          <ac:chgData name="janakiramanmagesh477@gmail.com" userId="e64a910d4a3ecb75" providerId="LiveId" clId="{40A3C766-AC3A-47FA-8EB7-EDE301967D9C}" dt="2025-10-02T13:49:12.806" v="1014" actId="1076"/>
          <ac:picMkLst>
            <pc:docMk/>
            <pc:sldMk cId="0" sldId="265"/>
            <ac:picMk id="5" creationId="{1720F8D5-4DE3-444F-7F22-BD3246BA55BE}"/>
          </ac:picMkLst>
        </pc:picChg>
      </pc:sldChg>
      <pc:sldChg chg="modSp del mod">
        <pc:chgData name="janakiramanmagesh477@gmail.com" userId="e64a910d4a3ecb75" providerId="LiveId" clId="{40A3C766-AC3A-47FA-8EB7-EDE301967D9C}" dt="2025-10-02T13:56:44.502" v="1030" actId="2696"/>
        <pc:sldMkLst>
          <pc:docMk/>
          <pc:sldMk cId="0" sldId="266"/>
        </pc:sldMkLst>
        <pc:spChg chg="mod">
          <ac:chgData name="janakiramanmagesh477@gmail.com" userId="e64a910d4a3ecb75" providerId="LiveId" clId="{40A3C766-AC3A-47FA-8EB7-EDE301967D9C}" dt="2025-10-02T13:52:38.466" v="1016" actId="1076"/>
          <ac:spMkLst>
            <pc:docMk/>
            <pc:sldMk cId="0" sldId="266"/>
            <ac:spMk id="110" creationId="{00000000-0000-0000-0000-000000000000}"/>
          </ac:spMkLst>
        </pc:spChg>
      </pc:sldChg>
      <pc:sldChg chg="del">
        <pc:chgData name="janakiramanmagesh477@gmail.com" userId="e64a910d4a3ecb75" providerId="LiveId" clId="{40A3C766-AC3A-47FA-8EB7-EDE301967D9C}" dt="2025-10-02T14:37:45.352" v="1159" actId="47"/>
        <pc:sldMkLst>
          <pc:docMk/>
          <pc:sldMk cId="0" sldId="267"/>
        </pc:sldMkLst>
      </pc:sldChg>
      <pc:sldChg chg="modSp new del mod">
        <pc:chgData name="janakiramanmagesh477@gmail.com" userId="e64a910d4a3ecb75" providerId="LiveId" clId="{40A3C766-AC3A-47FA-8EB7-EDE301967D9C}" dt="2025-10-02T13:06:33.946" v="840" actId="2696"/>
        <pc:sldMkLst>
          <pc:docMk/>
          <pc:sldMk cId="2343271018" sldId="268"/>
        </pc:sldMkLst>
        <pc:spChg chg="mod">
          <ac:chgData name="janakiramanmagesh477@gmail.com" userId="e64a910d4a3ecb75" providerId="LiveId" clId="{40A3C766-AC3A-47FA-8EB7-EDE301967D9C}" dt="2025-10-02T13:06:28.429" v="839" actId="1076"/>
          <ac:spMkLst>
            <pc:docMk/>
            <pc:sldMk cId="2343271018" sldId="268"/>
            <ac:spMk id="3" creationId="{A34561AC-ACB2-15DC-ACBA-97A3992907A4}"/>
          </ac:spMkLst>
        </pc:spChg>
      </pc:sldChg>
      <pc:sldChg chg="addSp delSp modSp new mod ord">
        <pc:chgData name="janakiramanmagesh477@gmail.com" userId="e64a910d4a3ecb75" providerId="LiveId" clId="{40A3C766-AC3A-47FA-8EB7-EDE301967D9C}" dt="2025-10-02T17:06:01.827" v="2107" actId="14100"/>
        <pc:sldMkLst>
          <pc:docMk/>
          <pc:sldMk cId="2758719639" sldId="268"/>
        </pc:sldMkLst>
        <pc:spChg chg="del">
          <ac:chgData name="janakiramanmagesh477@gmail.com" userId="e64a910d4a3ecb75" providerId="LiveId" clId="{40A3C766-AC3A-47FA-8EB7-EDE301967D9C}" dt="2025-10-02T13:29:12.695" v="959" actId="478"/>
          <ac:spMkLst>
            <pc:docMk/>
            <pc:sldMk cId="2758719639" sldId="268"/>
            <ac:spMk id="2" creationId="{CE909BCB-D81F-B650-ECA5-0C19D51A4C89}"/>
          </ac:spMkLst>
        </pc:spChg>
        <pc:spChg chg="add mod">
          <ac:chgData name="janakiramanmagesh477@gmail.com" userId="e64a910d4a3ecb75" providerId="LiveId" clId="{40A3C766-AC3A-47FA-8EB7-EDE301967D9C}" dt="2025-10-02T17:03:13.218" v="2080" actId="1076"/>
          <ac:spMkLst>
            <pc:docMk/>
            <pc:sldMk cId="2758719639" sldId="268"/>
            <ac:spMk id="3" creationId="{877A725F-E335-2FFF-2DF5-22C050806AF8}"/>
          </ac:spMkLst>
        </pc:spChg>
        <pc:spChg chg="del">
          <ac:chgData name="janakiramanmagesh477@gmail.com" userId="e64a910d4a3ecb75" providerId="LiveId" clId="{40A3C766-AC3A-47FA-8EB7-EDE301967D9C}" dt="2025-10-02T13:29:15.448" v="960" actId="478"/>
          <ac:spMkLst>
            <pc:docMk/>
            <pc:sldMk cId="2758719639" sldId="268"/>
            <ac:spMk id="3" creationId="{9415683B-68ED-A9DF-653C-FD0D3AF3AA50}"/>
          </ac:spMkLst>
        </pc:spChg>
        <pc:spChg chg="add mod">
          <ac:chgData name="janakiramanmagesh477@gmail.com" userId="e64a910d4a3ecb75" providerId="LiveId" clId="{40A3C766-AC3A-47FA-8EB7-EDE301967D9C}" dt="2025-10-02T17:03:20.282" v="2081" actId="1076"/>
          <ac:spMkLst>
            <pc:docMk/>
            <pc:sldMk cId="2758719639" sldId="268"/>
            <ac:spMk id="6" creationId="{84D1F600-03C8-75F4-AA3A-29B282C2E0ED}"/>
          </ac:spMkLst>
        </pc:spChg>
        <pc:spChg chg="add del mod">
          <ac:chgData name="janakiramanmagesh477@gmail.com" userId="e64a910d4a3ecb75" providerId="LiveId" clId="{40A3C766-AC3A-47FA-8EB7-EDE301967D9C}" dt="2025-10-02T14:54:55.841" v="1210" actId="478"/>
          <ac:spMkLst>
            <pc:docMk/>
            <pc:sldMk cId="2758719639" sldId="268"/>
            <ac:spMk id="7" creationId="{2595D882-CE37-1F88-C76B-7B79F3C050A7}"/>
          </ac:spMkLst>
        </pc:spChg>
        <pc:picChg chg="add del mod">
          <ac:chgData name="janakiramanmagesh477@gmail.com" userId="e64a910d4a3ecb75" providerId="LiveId" clId="{40A3C766-AC3A-47FA-8EB7-EDE301967D9C}" dt="2025-10-02T14:52:08.410" v="1165" actId="478"/>
          <ac:picMkLst>
            <pc:docMk/>
            <pc:sldMk cId="2758719639" sldId="268"/>
            <ac:picMk id="3" creationId="{72B7595A-68FD-1BB1-A9ED-F2D0BA239157}"/>
          </ac:picMkLst>
        </pc:picChg>
        <pc:picChg chg="add del mod">
          <ac:chgData name="janakiramanmagesh477@gmail.com" userId="e64a910d4a3ecb75" providerId="LiveId" clId="{40A3C766-AC3A-47FA-8EB7-EDE301967D9C}" dt="2025-10-02T14:37:39.645" v="1156" actId="478"/>
          <ac:picMkLst>
            <pc:docMk/>
            <pc:sldMk cId="2758719639" sldId="268"/>
            <ac:picMk id="5" creationId="{61412AAD-58D7-4212-259B-827BC7FADBDB}"/>
          </ac:picMkLst>
        </pc:picChg>
        <pc:picChg chg="add mod">
          <ac:chgData name="janakiramanmagesh477@gmail.com" userId="e64a910d4a3ecb75" providerId="LiveId" clId="{40A3C766-AC3A-47FA-8EB7-EDE301967D9C}" dt="2025-10-02T17:06:01.827" v="2107" actId="14100"/>
          <ac:picMkLst>
            <pc:docMk/>
            <pc:sldMk cId="2758719639" sldId="268"/>
            <ac:picMk id="5" creationId="{717D2A26-5FAE-6565-2935-730AB9D1E719}"/>
          </ac:picMkLst>
        </pc:picChg>
        <pc:picChg chg="add mod modCrop">
          <ac:chgData name="janakiramanmagesh477@gmail.com" userId="e64a910d4a3ecb75" providerId="LiveId" clId="{40A3C766-AC3A-47FA-8EB7-EDE301967D9C}" dt="2025-10-02T17:05:50.156" v="2105" actId="29295"/>
          <ac:picMkLst>
            <pc:docMk/>
            <pc:sldMk cId="2758719639" sldId="268"/>
            <ac:picMk id="8" creationId="{5B4A3FF4-5EC3-CB08-12A2-0D5E5122DB8F}"/>
          </ac:picMkLst>
        </pc:picChg>
        <pc:picChg chg="add del mod">
          <ac:chgData name="janakiramanmagesh477@gmail.com" userId="e64a910d4a3ecb75" providerId="LiveId" clId="{40A3C766-AC3A-47FA-8EB7-EDE301967D9C}" dt="2025-10-02T17:05:53.428" v="2106" actId="478"/>
          <ac:picMkLst>
            <pc:docMk/>
            <pc:sldMk cId="2758719639" sldId="268"/>
            <ac:picMk id="10" creationId="{877A4179-C68C-D979-7F8E-AB19E7504C62}"/>
          </ac:picMkLst>
        </pc:picChg>
      </pc:sldChg>
      <pc:sldChg chg="addSp delSp modSp new del mod ord">
        <pc:chgData name="janakiramanmagesh477@gmail.com" userId="e64a910d4a3ecb75" providerId="LiveId" clId="{40A3C766-AC3A-47FA-8EB7-EDE301967D9C}" dt="2025-10-02T14:37:41.578" v="1157" actId="47"/>
        <pc:sldMkLst>
          <pc:docMk/>
          <pc:sldMk cId="1082462287" sldId="269"/>
        </pc:sldMkLst>
        <pc:spChg chg="add del mod">
          <ac:chgData name="janakiramanmagesh477@gmail.com" userId="e64a910d4a3ecb75" providerId="LiveId" clId="{40A3C766-AC3A-47FA-8EB7-EDE301967D9C}" dt="2025-10-02T13:11:11.891" v="874" actId="478"/>
          <ac:spMkLst>
            <pc:docMk/>
            <pc:sldMk cId="1082462287" sldId="269"/>
            <ac:spMk id="2" creationId="{6813019A-8B70-D07F-EDCC-5B1F8241D921}"/>
          </ac:spMkLst>
        </pc:spChg>
        <pc:spChg chg="del mod">
          <ac:chgData name="janakiramanmagesh477@gmail.com" userId="e64a910d4a3ecb75" providerId="LiveId" clId="{40A3C766-AC3A-47FA-8EB7-EDE301967D9C}" dt="2025-10-02T13:11:16.608" v="876" actId="478"/>
          <ac:spMkLst>
            <pc:docMk/>
            <pc:sldMk cId="1082462287" sldId="269"/>
            <ac:spMk id="3" creationId="{4F7B57A9-51E8-1E37-C66E-9F00E23B1C16}"/>
          </ac:spMkLst>
        </pc:spChg>
        <pc:picChg chg="add del mod">
          <ac:chgData name="janakiramanmagesh477@gmail.com" userId="e64a910d4a3ecb75" providerId="LiveId" clId="{40A3C766-AC3A-47FA-8EB7-EDE301967D9C}" dt="2025-10-02T13:08:43.970" v="848" actId="478"/>
          <ac:picMkLst>
            <pc:docMk/>
            <pc:sldMk cId="1082462287" sldId="269"/>
            <ac:picMk id="5" creationId="{CE03F928-AAAE-4475-FE9C-D7EBDD3CE838}"/>
          </ac:picMkLst>
        </pc:picChg>
        <pc:picChg chg="add del mod">
          <ac:chgData name="janakiramanmagesh477@gmail.com" userId="e64a910d4a3ecb75" providerId="LiveId" clId="{40A3C766-AC3A-47FA-8EB7-EDE301967D9C}" dt="2025-10-02T13:17:44.842" v="899" actId="29295"/>
          <ac:picMkLst>
            <pc:docMk/>
            <pc:sldMk cId="1082462287" sldId="269"/>
            <ac:picMk id="7" creationId="{7B9B3DE7-63DB-5C01-3EF7-448C13292ECD}"/>
          </ac:picMkLst>
        </pc:picChg>
        <pc:picChg chg="add mod">
          <ac:chgData name="janakiramanmagesh477@gmail.com" userId="e64a910d4a3ecb75" providerId="LiveId" clId="{40A3C766-AC3A-47FA-8EB7-EDE301967D9C}" dt="2025-10-02T13:17:51.060" v="900" actId="14100"/>
          <ac:picMkLst>
            <pc:docMk/>
            <pc:sldMk cId="1082462287" sldId="269"/>
            <ac:picMk id="9" creationId="{7560D23E-85F9-9FD8-D165-C4DB7E9539C3}"/>
          </ac:picMkLst>
        </pc:picChg>
      </pc:sldChg>
      <pc:sldChg chg="modSp new del mod">
        <pc:chgData name="janakiramanmagesh477@gmail.com" userId="e64a910d4a3ecb75" providerId="LiveId" clId="{40A3C766-AC3A-47FA-8EB7-EDE301967D9C}" dt="2025-10-02T14:37:43.174" v="1158" actId="47"/>
        <pc:sldMkLst>
          <pc:docMk/>
          <pc:sldMk cId="1103719119" sldId="270"/>
        </pc:sldMkLst>
        <pc:spChg chg="mod">
          <ac:chgData name="janakiramanmagesh477@gmail.com" userId="e64a910d4a3ecb75" providerId="LiveId" clId="{40A3C766-AC3A-47FA-8EB7-EDE301967D9C}" dt="2025-10-02T13:53:10.631" v="1019" actId="1076"/>
          <ac:spMkLst>
            <pc:docMk/>
            <pc:sldMk cId="1103719119" sldId="270"/>
            <ac:spMk id="2" creationId="{22FCC844-D425-0D52-59E0-C1CF466581C7}"/>
          </ac:spMkLst>
        </pc:spChg>
        <pc:spChg chg="mod">
          <ac:chgData name="janakiramanmagesh477@gmail.com" userId="e64a910d4a3ecb75" providerId="LiveId" clId="{40A3C766-AC3A-47FA-8EB7-EDE301967D9C}" dt="2025-10-02T13:56:30.696" v="1028" actId="1076"/>
          <ac:spMkLst>
            <pc:docMk/>
            <pc:sldMk cId="1103719119" sldId="270"/>
            <ac:spMk id="3" creationId="{73ED9F53-7C7D-C5C8-6995-C77B16EB3487}"/>
          </ac:spMkLst>
        </pc:spChg>
      </pc:sldChg>
      <pc:sldChg chg="new del">
        <pc:chgData name="janakiramanmagesh477@gmail.com" userId="e64a910d4a3ecb75" providerId="LiveId" clId="{40A3C766-AC3A-47FA-8EB7-EDE301967D9C}" dt="2025-10-02T13:56:40.644" v="1029" actId="2696"/>
        <pc:sldMkLst>
          <pc:docMk/>
          <pc:sldMk cId="2304376814" sldId="271"/>
        </pc:sldMkLst>
      </pc:sldChg>
      <pc:sldChg chg="addSp delSp modSp new mod ord">
        <pc:chgData name="janakiramanmagesh477@gmail.com" userId="e64a910d4a3ecb75" providerId="LiveId" clId="{40A3C766-AC3A-47FA-8EB7-EDE301967D9C}" dt="2025-10-02T14:57:15.879" v="1233" actId="20577"/>
        <pc:sldMkLst>
          <pc:docMk/>
          <pc:sldMk cId="2750284390" sldId="271"/>
        </pc:sldMkLst>
        <pc:spChg chg="del mod">
          <ac:chgData name="janakiramanmagesh477@gmail.com" userId="e64a910d4a3ecb75" providerId="LiveId" clId="{40A3C766-AC3A-47FA-8EB7-EDE301967D9C}" dt="2025-10-02T13:59:13.488" v="1046" actId="478"/>
          <ac:spMkLst>
            <pc:docMk/>
            <pc:sldMk cId="2750284390" sldId="271"/>
            <ac:spMk id="2" creationId="{4BFA413D-5463-7198-B2DC-CEA4B36D53D8}"/>
          </ac:spMkLst>
        </pc:spChg>
        <pc:spChg chg="mod">
          <ac:chgData name="janakiramanmagesh477@gmail.com" userId="e64a910d4a3ecb75" providerId="LiveId" clId="{40A3C766-AC3A-47FA-8EB7-EDE301967D9C}" dt="2025-10-02T14:57:15.879" v="1233" actId="20577"/>
          <ac:spMkLst>
            <pc:docMk/>
            <pc:sldMk cId="2750284390" sldId="271"/>
            <ac:spMk id="3" creationId="{2DBA5AB5-9C80-6626-0775-0E600CAE321C}"/>
          </ac:spMkLst>
        </pc:spChg>
        <pc:spChg chg="add mod">
          <ac:chgData name="janakiramanmagesh477@gmail.com" userId="e64a910d4a3ecb75" providerId="LiveId" clId="{40A3C766-AC3A-47FA-8EB7-EDE301967D9C}" dt="2025-10-02T14:31:37.110" v="1148" actId="1076"/>
          <ac:spMkLst>
            <pc:docMk/>
            <pc:sldMk cId="2750284390" sldId="271"/>
            <ac:spMk id="5" creationId="{31456933-8D2C-6ED6-AAE7-F2B18B84C7E3}"/>
          </ac:spMkLst>
        </pc:spChg>
        <pc:spChg chg="add mod">
          <ac:chgData name="janakiramanmagesh477@gmail.com" userId="e64a910d4a3ecb75" providerId="LiveId" clId="{40A3C766-AC3A-47FA-8EB7-EDE301967D9C}" dt="2025-10-02T14:32:20.389" v="1155" actId="1076"/>
          <ac:spMkLst>
            <pc:docMk/>
            <pc:sldMk cId="2750284390" sldId="271"/>
            <ac:spMk id="7" creationId="{C06E1455-C687-E256-F0C8-1D1B9FECDF93}"/>
          </ac:spMkLst>
        </pc:spChg>
        <pc:picChg chg="add mod">
          <ac:chgData name="janakiramanmagesh477@gmail.com" userId="e64a910d4a3ecb75" providerId="LiveId" clId="{40A3C766-AC3A-47FA-8EB7-EDE301967D9C}" dt="2025-10-02T14:32:11.705" v="1154" actId="1076"/>
          <ac:picMkLst>
            <pc:docMk/>
            <pc:sldMk cId="2750284390" sldId="271"/>
            <ac:picMk id="9" creationId="{D68AFEF7-E7B1-E3F9-DBF1-B924E142F75B}"/>
          </ac:picMkLst>
        </pc:picChg>
      </pc:sldChg>
      <pc:sldChg chg="addSp delSp modSp new mod">
        <pc:chgData name="janakiramanmagesh477@gmail.com" userId="e64a910d4a3ecb75" providerId="LiveId" clId="{40A3C766-AC3A-47FA-8EB7-EDE301967D9C}" dt="2025-10-03T04:50:22.017" v="2343" actId="313"/>
        <pc:sldMkLst>
          <pc:docMk/>
          <pc:sldMk cId="756702040" sldId="272"/>
        </pc:sldMkLst>
        <pc:spChg chg="del">
          <ac:chgData name="janakiramanmagesh477@gmail.com" userId="e64a910d4a3ecb75" providerId="LiveId" clId="{40A3C766-AC3A-47FA-8EB7-EDE301967D9C}" dt="2025-10-02T14:57:36.813" v="1237" actId="478"/>
          <ac:spMkLst>
            <pc:docMk/>
            <pc:sldMk cId="756702040" sldId="272"/>
            <ac:spMk id="2" creationId="{A59D5134-169E-D1D7-BE6E-38E0A7DF73D7}"/>
          </ac:spMkLst>
        </pc:spChg>
        <pc:spChg chg="mod">
          <ac:chgData name="janakiramanmagesh477@gmail.com" userId="e64a910d4a3ecb75" providerId="LiveId" clId="{40A3C766-AC3A-47FA-8EB7-EDE301967D9C}" dt="2025-10-02T17:22:20.346" v="2260" actId="1076"/>
          <ac:spMkLst>
            <pc:docMk/>
            <pc:sldMk cId="756702040" sldId="272"/>
            <ac:spMk id="3" creationId="{F2172961-4415-92FA-9EE4-3FCD354EC89E}"/>
          </ac:spMkLst>
        </pc:spChg>
        <pc:spChg chg="add mod">
          <ac:chgData name="janakiramanmagesh477@gmail.com" userId="e64a910d4a3ecb75" providerId="LiveId" clId="{40A3C766-AC3A-47FA-8EB7-EDE301967D9C}" dt="2025-10-03T04:50:22.017" v="2343" actId="313"/>
          <ac:spMkLst>
            <pc:docMk/>
            <pc:sldMk cId="756702040" sldId="272"/>
            <ac:spMk id="4" creationId="{7A1179F0-619D-6735-93D7-4C7B44EACAC3}"/>
          </ac:spMkLst>
        </pc:spChg>
        <pc:spChg chg="add del mod">
          <ac:chgData name="janakiramanmagesh477@gmail.com" userId="e64a910d4a3ecb75" providerId="LiveId" clId="{40A3C766-AC3A-47FA-8EB7-EDE301967D9C}" dt="2025-10-02T17:26:32.241" v="2296" actId="1076"/>
          <ac:spMkLst>
            <pc:docMk/>
            <pc:sldMk cId="756702040" sldId="272"/>
            <ac:spMk id="6" creationId="{12EE1A5F-AF44-14E9-BEC7-959A65280C1E}"/>
          </ac:spMkLst>
        </pc:spChg>
        <pc:picChg chg="add mod">
          <ac:chgData name="janakiramanmagesh477@gmail.com" userId="e64a910d4a3ecb75" providerId="LiveId" clId="{40A3C766-AC3A-47FA-8EB7-EDE301967D9C}" dt="2025-10-02T17:27:42.293" v="2302" actId="1076"/>
          <ac:picMkLst>
            <pc:docMk/>
            <pc:sldMk cId="756702040" sldId="272"/>
            <ac:picMk id="8" creationId="{A9B9744C-2D3A-5518-1432-B9539589B2E3}"/>
          </ac:picMkLst>
        </pc:picChg>
      </pc:sldChg>
      <pc:sldChg chg="new del">
        <pc:chgData name="janakiramanmagesh477@gmail.com" userId="e64a910d4a3ecb75" providerId="LiveId" clId="{40A3C766-AC3A-47FA-8EB7-EDE301967D9C}" dt="2025-10-02T14:57:29.040" v="1235" actId="47"/>
        <pc:sldMkLst>
          <pc:docMk/>
          <pc:sldMk cId="3877957095" sldId="272"/>
        </pc:sldMkLst>
      </pc:sldChg>
      <pc:sldChg chg="addSp delSp modSp new mod">
        <pc:chgData name="janakiramanmagesh477@gmail.com" userId="e64a910d4a3ecb75" providerId="LiveId" clId="{40A3C766-AC3A-47FA-8EB7-EDE301967D9C}" dt="2025-10-02T15:34:35.112" v="1494" actId="14100"/>
        <pc:sldMkLst>
          <pc:docMk/>
          <pc:sldMk cId="2690199237" sldId="273"/>
        </pc:sldMkLst>
        <pc:spChg chg="mod">
          <ac:chgData name="janakiramanmagesh477@gmail.com" userId="e64a910d4a3ecb75" providerId="LiveId" clId="{40A3C766-AC3A-47FA-8EB7-EDE301967D9C}" dt="2025-10-02T15:14:44.364" v="1309" actId="1076"/>
          <ac:spMkLst>
            <pc:docMk/>
            <pc:sldMk cId="2690199237" sldId="273"/>
            <ac:spMk id="2" creationId="{9192D9B1-7F4D-B8E9-4019-3CED8197E05A}"/>
          </ac:spMkLst>
        </pc:spChg>
        <pc:spChg chg="del mod">
          <ac:chgData name="janakiramanmagesh477@gmail.com" userId="e64a910d4a3ecb75" providerId="LiveId" clId="{40A3C766-AC3A-47FA-8EB7-EDE301967D9C}" dt="2025-10-02T15:07:05.249" v="1259" actId="478"/>
          <ac:spMkLst>
            <pc:docMk/>
            <pc:sldMk cId="2690199237" sldId="273"/>
            <ac:spMk id="3" creationId="{BAFE9B57-EE89-0522-5AED-50DD0F874923}"/>
          </ac:spMkLst>
        </pc:spChg>
        <pc:spChg chg="add del mod">
          <ac:chgData name="janakiramanmagesh477@gmail.com" userId="e64a910d4a3ecb75" providerId="LiveId" clId="{40A3C766-AC3A-47FA-8EB7-EDE301967D9C}" dt="2025-10-02T15:20:30.173" v="1367" actId="478"/>
          <ac:spMkLst>
            <pc:docMk/>
            <pc:sldMk cId="2690199237" sldId="273"/>
            <ac:spMk id="5" creationId="{79F7C2EB-9C7D-AB46-25F4-1138AB1E1391}"/>
          </ac:spMkLst>
        </pc:spChg>
        <pc:spChg chg="add del mod">
          <ac:chgData name="janakiramanmagesh477@gmail.com" userId="e64a910d4a3ecb75" providerId="LiveId" clId="{40A3C766-AC3A-47FA-8EB7-EDE301967D9C}" dt="2025-10-02T15:20:42.526" v="1372" actId="478"/>
          <ac:spMkLst>
            <pc:docMk/>
            <pc:sldMk cId="2690199237" sldId="273"/>
            <ac:spMk id="7" creationId="{C6F09E1D-89CB-6DBB-768D-ED8DB8A7F717}"/>
          </ac:spMkLst>
        </pc:spChg>
        <pc:spChg chg="add del mod">
          <ac:chgData name="janakiramanmagesh477@gmail.com" userId="e64a910d4a3ecb75" providerId="LiveId" clId="{40A3C766-AC3A-47FA-8EB7-EDE301967D9C}" dt="2025-10-02T15:20:38.322" v="1370" actId="478"/>
          <ac:spMkLst>
            <pc:docMk/>
            <pc:sldMk cId="2690199237" sldId="273"/>
            <ac:spMk id="9" creationId="{ACBF55CD-01F1-FA0D-4AD9-0E34EC6D2077}"/>
          </ac:spMkLst>
        </pc:spChg>
        <pc:spChg chg="add del mod">
          <ac:chgData name="janakiramanmagesh477@gmail.com" userId="e64a910d4a3ecb75" providerId="LiveId" clId="{40A3C766-AC3A-47FA-8EB7-EDE301967D9C}" dt="2025-10-02T15:34:23.304" v="1491" actId="1076"/>
          <ac:spMkLst>
            <pc:docMk/>
            <pc:sldMk cId="2690199237" sldId="273"/>
            <ac:spMk id="11" creationId="{32A6EC58-1F2E-F380-042F-D11FEE5E1699}"/>
          </ac:spMkLst>
        </pc:spChg>
        <pc:spChg chg="add del mod">
          <ac:chgData name="janakiramanmagesh477@gmail.com" userId="e64a910d4a3ecb75" providerId="LiveId" clId="{40A3C766-AC3A-47FA-8EB7-EDE301967D9C}" dt="2025-10-02T15:33:26.355" v="1468" actId="22"/>
          <ac:spMkLst>
            <pc:docMk/>
            <pc:sldMk cId="2690199237" sldId="273"/>
            <ac:spMk id="19" creationId="{64361F2D-7C08-6B59-21A4-F9A9018778A3}"/>
          </ac:spMkLst>
        </pc:spChg>
        <pc:picChg chg="add mod">
          <ac:chgData name="janakiramanmagesh477@gmail.com" userId="e64a910d4a3ecb75" providerId="LiveId" clId="{40A3C766-AC3A-47FA-8EB7-EDE301967D9C}" dt="2025-10-02T15:34:35.112" v="1494" actId="14100"/>
          <ac:picMkLst>
            <pc:docMk/>
            <pc:sldMk cId="2690199237" sldId="273"/>
            <ac:picMk id="13" creationId="{79ECB8FE-296E-55F1-AB7D-BDDC050A0259}"/>
          </ac:picMkLst>
        </pc:picChg>
        <pc:picChg chg="add del mod">
          <ac:chgData name="janakiramanmagesh477@gmail.com" userId="e64a910d4a3ecb75" providerId="LiveId" clId="{40A3C766-AC3A-47FA-8EB7-EDE301967D9C}" dt="2025-10-02T15:28:56.675" v="1419" actId="478"/>
          <ac:picMkLst>
            <pc:docMk/>
            <pc:sldMk cId="2690199237" sldId="273"/>
            <ac:picMk id="15" creationId="{763B7FAB-1CF5-C7A0-C941-D2B6F0CC9AD3}"/>
          </ac:picMkLst>
        </pc:picChg>
        <pc:picChg chg="add mod">
          <ac:chgData name="janakiramanmagesh477@gmail.com" userId="e64a910d4a3ecb75" providerId="LiveId" clId="{40A3C766-AC3A-47FA-8EB7-EDE301967D9C}" dt="2025-10-02T15:29:09.978" v="1423" actId="14100"/>
          <ac:picMkLst>
            <pc:docMk/>
            <pc:sldMk cId="2690199237" sldId="273"/>
            <ac:picMk id="17" creationId="{280D734B-257B-5B94-7D41-47B2336D1E27}"/>
          </ac:picMkLst>
        </pc:picChg>
      </pc:sldChg>
      <pc:sldChg chg="addSp delSp modSp new mod">
        <pc:chgData name="janakiramanmagesh477@gmail.com" userId="e64a910d4a3ecb75" providerId="LiveId" clId="{40A3C766-AC3A-47FA-8EB7-EDE301967D9C}" dt="2025-10-02T17:29:25.231" v="2314" actId="27636"/>
        <pc:sldMkLst>
          <pc:docMk/>
          <pc:sldMk cId="3853241650" sldId="274"/>
        </pc:sldMkLst>
        <pc:spChg chg="del mod">
          <ac:chgData name="janakiramanmagesh477@gmail.com" userId="e64a910d4a3ecb75" providerId="LiveId" clId="{40A3C766-AC3A-47FA-8EB7-EDE301967D9C}" dt="2025-10-02T15:36:09.889" v="1498" actId="478"/>
          <ac:spMkLst>
            <pc:docMk/>
            <pc:sldMk cId="3853241650" sldId="274"/>
            <ac:spMk id="2" creationId="{18541410-56F7-06D9-534E-D84D932CF641}"/>
          </ac:spMkLst>
        </pc:spChg>
        <pc:spChg chg="mod">
          <ac:chgData name="janakiramanmagesh477@gmail.com" userId="e64a910d4a3ecb75" providerId="LiveId" clId="{40A3C766-AC3A-47FA-8EB7-EDE301967D9C}" dt="2025-10-02T17:29:25.231" v="2314" actId="27636"/>
          <ac:spMkLst>
            <pc:docMk/>
            <pc:sldMk cId="3853241650" sldId="274"/>
            <ac:spMk id="3" creationId="{D62B717D-D8F1-D980-7357-9E11D674214B}"/>
          </ac:spMkLst>
        </pc:spChg>
        <pc:spChg chg="add del mod">
          <ac:chgData name="janakiramanmagesh477@gmail.com" userId="e64a910d4a3ecb75" providerId="LiveId" clId="{40A3C766-AC3A-47FA-8EB7-EDE301967D9C}" dt="2025-10-02T15:36:12.530" v="1499" actId="478"/>
          <ac:spMkLst>
            <pc:docMk/>
            <pc:sldMk cId="3853241650" sldId="274"/>
            <ac:spMk id="5" creationId="{9BF2B1F9-2D09-16C6-1D61-AA3B1B8EC384}"/>
          </ac:spMkLst>
        </pc:spChg>
        <pc:spChg chg="add mod">
          <ac:chgData name="janakiramanmagesh477@gmail.com" userId="e64a910d4a3ecb75" providerId="LiveId" clId="{40A3C766-AC3A-47FA-8EB7-EDE301967D9C}" dt="2025-10-02T15:40:45.536" v="1537" actId="207"/>
          <ac:spMkLst>
            <pc:docMk/>
            <pc:sldMk cId="3853241650" sldId="274"/>
            <ac:spMk id="7" creationId="{756ACA1B-529C-B57B-4359-464B61928A6E}"/>
          </ac:spMkLst>
        </pc:spChg>
        <pc:spChg chg="add mod">
          <ac:chgData name="janakiramanmagesh477@gmail.com" userId="e64a910d4a3ecb75" providerId="LiveId" clId="{40A3C766-AC3A-47FA-8EB7-EDE301967D9C}" dt="2025-10-02T15:40:38.375" v="1536" actId="207"/>
          <ac:spMkLst>
            <pc:docMk/>
            <pc:sldMk cId="3853241650" sldId="274"/>
            <ac:spMk id="9" creationId="{F4F94FFD-C216-5B44-2D83-454826AEF183}"/>
          </ac:spMkLst>
        </pc:spChg>
        <pc:picChg chg="add mod">
          <ac:chgData name="janakiramanmagesh477@gmail.com" userId="e64a910d4a3ecb75" providerId="LiveId" clId="{40A3C766-AC3A-47FA-8EB7-EDE301967D9C}" dt="2025-10-02T17:28:05.780" v="2303" actId="1076"/>
          <ac:picMkLst>
            <pc:docMk/>
            <pc:sldMk cId="3853241650" sldId="274"/>
            <ac:picMk id="11" creationId="{0D642D03-6875-F733-BA7C-96736A8A5FA9}"/>
          </ac:picMkLst>
        </pc:picChg>
      </pc:sldChg>
      <pc:sldChg chg="addSp modSp new mod">
        <pc:chgData name="janakiramanmagesh477@gmail.com" userId="e64a910d4a3ecb75" providerId="LiveId" clId="{40A3C766-AC3A-47FA-8EB7-EDE301967D9C}" dt="2025-10-02T16:18:01.686" v="1755" actId="27636"/>
        <pc:sldMkLst>
          <pc:docMk/>
          <pc:sldMk cId="3554929405" sldId="275"/>
        </pc:sldMkLst>
        <pc:spChg chg="mod">
          <ac:chgData name="janakiramanmagesh477@gmail.com" userId="e64a910d4a3ecb75" providerId="LiveId" clId="{40A3C766-AC3A-47FA-8EB7-EDE301967D9C}" dt="2025-10-02T15:52:59.566" v="1592" actId="1076"/>
          <ac:spMkLst>
            <pc:docMk/>
            <pc:sldMk cId="3554929405" sldId="275"/>
            <ac:spMk id="2" creationId="{98E1368B-10E2-B3EE-75B3-966408DF1FEF}"/>
          </ac:spMkLst>
        </pc:spChg>
        <pc:spChg chg="mod">
          <ac:chgData name="janakiramanmagesh477@gmail.com" userId="e64a910d4a3ecb75" providerId="LiveId" clId="{40A3C766-AC3A-47FA-8EB7-EDE301967D9C}" dt="2025-10-02T16:18:01.686" v="1755" actId="27636"/>
          <ac:spMkLst>
            <pc:docMk/>
            <pc:sldMk cId="3554929405" sldId="275"/>
            <ac:spMk id="3" creationId="{789208C9-7371-155F-2847-5F1ABEA531D2}"/>
          </ac:spMkLst>
        </pc:spChg>
        <pc:spChg chg="add mod">
          <ac:chgData name="janakiramanmagesh477@gmail.com" userId="e64a910d4a3ecb75" providerId="LiveId" clId="{40A3C766-AC3A-47FA-8EB7-EDE301967D9C}" dt="2025-10-02T15:58:09.463" v="1622" actId="14100"/>
          <ac:spMkLst>
            <pc:docMk/>
            <pc:sldMk cId="3554929405" sldId="275"/>
            <ac:spMk id="5" creationId="{3E395DB7-386D-7375-3406-460F3C29919F}"/>
          </ac:spMkLst>
        </pc:spChg>
        <pc:picChg chg="add mod">
          <ac:chgData name="janakiramanmagesh477@gmail.com" userId="e64a910d4a3ecb75" providerId="LiveId" clId="{40A3C766-AC3A-47FA-8EB7-EDE301967D9C}" dt="2025-10-02T15:58:44.853" v="1628" actId="1076"/>
          <ac:picMkLst>
            <pc:docMk/>
            <pc:sldMk cId="3554929405" sldId="275"/>
            <ac:picMk id="7" creationId="{F27CAC2B-D1C2-6BF5-E938-9DA183FDDF4D}"/>
          </ac:picMkLst>
        </pc:picChg>
      </pc:sldChg>
      <pc:sldChg chg="addSp delSp modSp new mod">
        <pc:chgData name="janakiramanmagesh477@gmail.com" userId="e64a910d4a3ecb75" providerId="LiveId" clId="{40A3C766-AC3A-47FA-8EB7-EDE301967D9C}" dt="2025-10-02T16:20:06.845" v="1792" actId="20577"/>
        <pc:sldMkLst>
          <pc:docMk/>
          <pc:sldMk cId="4054080109" sldId="276"/>
        </pc:sldMkLst>
        <pc:spChg chg="add mod">
          <ac:chgData name="janakiramanmagesh477@gmail.com" userId="e64a910d4a3ecb75" providerId="LiveId" clId="{40A3C766-AC3A-47FA-8EB7-EDE301967D9C}" dt="2025-10-02T16:17:45.531" v="1753" actId="1076"/>
          <ac:spMkLst>
            <pc:docMk/>
            <pc:sldMk cId="4054080109" sldId="276"/>
            <ac:spMk id="2" creationId="{55B11853-3606-7163-9F3C-4BC8D5F9A58C}"/>
          </ac:spMkLst>
        </pc:spChg>
        <pc:spChg chg="del">
          <ac:chgData name="janakiramanmagesh477@gmail.com" userId="e64a910d4a3ecb75" providerId="LiveId" clId="{40A3C766-AC3A-47FA-8EB7-EDE301967D9C}" dt="2025-10-02T15:59:44.258" v="1630" actId="478"/>
          <ac:spMkLst>
            <pc:docMk/>
            <pc:sldMk cId="4054080109" sldId="276"/>
            <ac:spMk id="2" creationId="{72FC97B9-C038-CE04-980A-5F53100B1A81}"/>
          </ac:spMkLst>
        </pc:spChg>
        <pc:spChg chg="mod">
          <ac:chgData name="janakiramanmagesh477@gmail.com" userId="e64a910d4a3ecb75" providerId="LiveId" clId="{40A3C766-AC3A-47FA-8EB7-EDE301967D9C}" dt="2025-10-02T16:20:06.845" v="1792" actId="20577"/>
          <ac:spMkLst>
            <pc:docMk/>
            <pc:sldMk cId="4054080109" sldId="276"/>
            <ac:spMk id="3" creationId="{E12A6F07-43CC-EAB1-0E7C-FEE9D9E560DC}"/>
          </ac:spMkLst>
        </pc:spChg>
        <pc:spChg chg="add del mod">
          <ac:chgData name="janakiramanmagesh477@gmail.com" userId="e64a910d4a3ecb75" providerId="LiveId" clId="{40A3C766-AC3A-47FA-8EB7-EDE301967D9C}" dt="2025-10-02T16:02:55.901" v="1682" actId="478"/>
          <ac:spMkLst>
            <pc:docMk/>
            <pc:sldMk cId="4054080109" sldId="276"/>
            <ac:spMk id="5" creationId="{92181228-DED1-90A5-AFFF-799314564A2E}"/>
          </ac:spMkLst>
        </pc:spChg>
        <pc:spChg chg="add mod">
          <ac:chgData name="janakiramanmagesh477@gmail.com" userId="e64a910d4a3ecb75" providerId="LiveId" clId="{40A3C766-AC3A-47FA-8EB7-EDE301967D9C}" dt="2025-10-02T16:07:47.997" v="1713" actId="20577"/>
          <ac:spMkLst>
            <pc:docMk/>
            <pc:sldMk cId="4054080109" sldId="276"/>
            <ac:spMk id="7" creationId="{FC73680D-BC5F-4BDF-FBFD-BE489B301810}"/>
          </ac:spMkLst>
        </pc:spChg>
        <pc:graphicFrameChg chg="add del mod">
          <ac:chgData name="janakiramanmagesh477@gmail.com" userId="e64a910d4a3ecb75" providerId="LiveId" clId="{40A3C766-AC3A-47FA-8EB7-EDE301967D9C}" dt="2025-10-02T16:02:55.901" v="1682" actId="478"/>
          <ac:graphicFrameMkLst>
            <pc:docMk/>
            <pc:sldMk cId="4054080109" sldId="276"/>
            <ac:graphicFrameMk id="4" creationId="{18427A24-6DFD-EF46-3401-FD8200306C2C}"/>
          </ac:graphicFrameMkLst>
        </pc:graphicFrameChg>
        <pc:graphicFrameChg chg="add mod modGraphic">
          <ac:chgData name="janakiramanmagesh477@gmail.com" userId="e64a910d4a3ecb75" providerId="LiveId" clId="{40A3C766-AC3A-47FA-8EB7-EDE301967D9C}" dt="2025-10-02T16:09:29.156" v="1720"/>
          <ac:graphicFrameMkLst>
            <pc:docMk/>
            <pc:sldMk cId="4054080109" sldId="276"/>
            <ac:graphicFrameMk id="6" creationId="{AF2F72D5-E2BC-FF39-DAFC-2B8DEBA8CEC1}"/>
          </ac:graphicFrameMkLst>
        </pc:graphicFrameChg>
        <pc:graphicFrameChg chg="add del mod modGraphic">
          <ac:chgData name="janakiramanmagesh477@gmail.com" userId="e64a910d4a3ecb75" providerId="LiveId" clId="{40A3C766-AC3A-47FA-8EB7-EDE301967D9C}" dt="2025-10-02T16:08:53.162" v="1718" actId="478"/>
          <ac:graphicFrameMkLst>
            <pc:docMk/>
            <pc:sldMk cId="4054080109" sldId="276"/>
            <ac:graphicFrameMk id="8" creationId="{BC6D21C4-F621-EF28-7F47-35B885A860AE}"/>
          </ac:graphicFrameMkLst>
        </pc:graphicFrameChg>
        <pc:picChg chg="add mod">
          <ac:chgData name="janakiramanmagesh477@gmail.com" userId="e64a910d4a3ecb75" providerId="LiveId" clId="{40A3C766-AC3A-47FA-8EB7-EDE301967D9C}" dt="2025-10-02T16:18:29.985" v="1763" actId="1076"/>
          <ac:picMkLst>
            <pc:docMk/>
            <pc:sldMk cId="4054080109" sldId="276"/>
            <ac:picMk id="5" creationId="{DF38F308-5F3F-62D3-E36E-8A17D2779B3B}"/>
          </ac:picMkLst>
        </pc:picChg>
        <pc:picChg chg="add del mod modCrop">
          <ac:chgData name="janakiramanmagesh477@gmail.com" userId="e64a910d4a3ecb75" providerId="LiveId" clId="{40A3C766-AC3A-47FA-8EB7-EDE301967D9C}" dt="2025-10-02T16:17:22.068" v="1748" actId="478"/>
          <ac:picMkLst>
            <pc:docMk/>
            <pc:sldMk cId="4054080109" sldId="276"/>
            <ac:picMk id="10" creationId="{DC85ECF1-40F8-EBD5-9E75-8FC7F21CCBF6}"/>
          </ac:picMkLst>
        </pc:picChg>
      </pc:sldChg>
      <pc:sldChg chg="addSp delSp modSp new mod">
        <pc:chgData name="janakiramanmagesh477@gmail.com" userId="e64a910d4a3ecb75" providerId="LiveId" clId="{40A3C766-AC3A-47FA-8EB7-EDE301967D9C}" dt="2025-10-02T16:35:45.587" v="1888" actId="1076"/>
        <pc:sldMkLst>
          <pc:docMk/>
          <pc:sldMk cId="1455703532" sldId="277"/>
        </pc:sldMkLst>
        <pc:spChg chg="mod">
          <ac:chgData name="janakiramanmagesh477@gmail.com" userId="e64a910d4a3ecb75" providerId="LiveId" clId="{40A3C766-AC3A-47FA-8EB7-EDE301967D9C}" dt="2025-10-02T16:35:45.587" v="1888" actId="1076"/>
          <ac:spMkLst>
            <pc:docMk/>
            <pc:sldMk cId="1455703532" sldId="277"/>
            <ac:spMk id="2" creationId="{9C2D2DF5-A5A9-63BE-CAC6-401040296089}"/>
          </ac:spMkLst>
        </pc:spChg>
        <pc:spChg chg="del mod">
          <ac:chgData name="janakiramanmagesh477@gmail.com" userId="e64a910d4a3ecb75" providerId="LiveId" clId="{40A3C766-AC3A-47FA-8EB7-EDE301967D9C}" dt="2025-10-02T16:35:16.584" v="1882" actId="478"/>
          <ac:spMkLst>
            <pc:docMk/>
            <pc:sldMk cId="1455703532" sldId="277"/>
            <ac:spMk id="3" creationId="{B9910E24-B631-9D35-2CA0-36362A6C401D}"/>
          </ac:spMkLst>
        </pc:spChg>
        <pc:spChg chg="add del mod">
          <ac:chgData name="janakiramanmagesh477@gmail.com" userId="e64a910d4a3ecb75" providerId="LiveId" clId="{40A3C766-AC3A-47FA-8EB7-EDE301967D9C}" dt="2025-10-02T16:35:28.016" v="1884" actId="478"/>
          <ac:spMkLst>
            <pc:docMk/>
            <pc:sldMk cId="1455703532" sldId="277"/>
            <ac:spMk id="7" creationId="{77E42E94-D9F4-A580-D7BC-7551FC384B52}"/>
          </ac:spMkLst>
        </pc:spChg>
        <pc:picChg chg="add mod">
          <ac:chgData name="janakiramanmagesh477@gmail.com" userId="e64a910d4a3ecb75" providerId="LiveId" clId="{40A3C766-AC3A-47FA-8EB7-EDE301967D9C}" dt="2025-10-02T16:35:40.035" v="1887" actId="1076"/>
          <ac:picMkLst>
            <pc:docMk/>
            <pc:sldMk cId="1455703532" sldId="277"/>
            <ac:picMk id="5" creationId="{59BA5881-74DF-1586-8D81-076816F6B557}"/>
          </ac:picMkLst>
        </pc:picChg>
      </pc:sldChg>
      <pc:sldChg chg="addSp delSp modSp new mod">
        <pc:chgData name="janakiramanmagesh477@gmail.com" userId="e64a910d4a3ecb75" providerId="LiveId" clId="{40A3C766-AC3A-47FA-8EB7-EDE301967D9C}" dt="2025-10-02T16:41:54.914" v="1957" actId="20577"/>
        <pc:sldMkLst>
          <pc:docMk/>
          <pc:sldMk cId="1875237914" sldId="278"/>
        </pc:sldMkLst>
        <pc:spChg chg="del">
          <ac:chgData name="janakiramanmagesh477@gmail.com" userId="e64a910d4a3ecb75" providerId="LiveId" clId="{40A3C766-AC3A-47FA-8EB7-EDE301967D9C}" dt="2025-10-02T16:28:32.889" v="1822" actId="478"/>
          <ac:spMkLst>
            <pc:docMk/>
            <pc:sldMk cId="1875237914" sldId="278"/>
            <ac:spMk id="2" creationId="{8A6552F4-228F-78A5-5B6D-01EC1F888F11}"/>
          </ac:spMkLst>
        </pc:spChg>
        <pc:spChg chg="mod">
          <ac:chgData name="janakiramanmagesh477@gmail.com" userId="e64a910d4a3ecb75" providerId="LiveId" clId="{40A3C766-AC3A-47FA-8EB7-EDE301967D9C}" dt="2025-10-02T16:41:29.774" v="1952" actId="20577"/>
          <ac:spMkLst>
            <pc:docMk/>
            <pc:sldMk cId="1875237914" sldId="278"/>
            <ac:spMk id="3" creationId="{47382A2C-2251-16BF-9679-99CABA78B553}"/>
          </ac:spMkLst>
        </pc:spChg>
        <pc:spChg chg="add mod">
          <ac:chgData name="janakiramanmagesh477@gmail.com" userId="e64a910d4a3ecb75" providerId="LiveId" clId="{40A3C766-AC3A-47FA-8EB7-EDE301967D9C}" dt="2025-10-02T16:41:54.914" v="1957" actId="20577"/>
          <ac:spMkLst>
            <pc:docMk/>
            <pc:sldMk cId="1875237914" sldId="278"/>
            <ac:spMk id="5" creationId="{22B2B6ED-059B-E043-CD32-7E4DE7F511B0}"/>
          </ac:spMkLst>
        </pc:spChg>
        <pc:picChg chg="add mod">
          <ac:chgData name="janakiramanmagesh477@gmail.com" userId="e64a910d4a3ecb75" providerId="LiveId" clId="{40A3C766-AC3A-47FA-8EB7-EDE301967D9C}" dt="2025-10-02T16:39:39.785" v="1945" actId="1076"/>
          <ac:picMkLst>
            <pc:docMk/>
            <pc:sldMk cId="1875237914" sldId="278"/>
            <ac:picMk id="7" creationId="{529E5408-4750-8223-F974-3DA7BD31AD7D}"/>
          </ac:picMkLst>
        </pc:picChg>
        <pc:picChg chg="add mod">
          <ac:chgData name="janakiramanmagesh477@gmail.com" userId="e64a910d4a3ecb75" providerId="LiveId" clId="{40A3C766-AC3A-47FA-8EB7-EDE301967D9C}" dt="2025-10-02T16:41:50.269" v="1956" actId="1076"/>
          <ac:picMkLst>
            <pc:docMk/>
            <pc:sldMk cId="1875237914" sldId="278"/>
            <ac:picMk id="9" creationId="{3C9DFE66-34C7-0EC5-78D1-BCAD3F8B2002}"/>
          </ac:picMkLst>
        </pc:picChg>
      </pc:sldChg>
      <pc:sldChg chg="addSp delSp modSp new mod">
        <pc:chgData name="janakiramanmagesh477@gmail.com" userId="e64a910d4a3ecb75" providerId="LiveId" clId="{40A3C766-AC3A-47FA-8EB7-EDE301967D9C}" dt="2025-10-02T16:55:07.353" v="2057" actId="1076"/>
        <pc:sldMkLst>
          <pc:docMk/>
          <pc:sldMk cId="1906435234" sldId="279"/>
        </pc:sldMkLst>
        <pc:spChg chg="del mod">
          <ac:chgData name="janakiramanmagesh477@gmail.com" userId="e64a910d4a3ecb75" providerId="LiveId" clId="{40A3C766-AC3A-47FA-8EB7-EDE301967D9C}" dt="2025-10-02T16:42:18.513" v="1961" actId="478"/>
          <ac:spMkLst>
            <pc:docMk/>
            <pc:sldMk cId="1906435234" sldId="279"/>
            <ac:spMk id="2" creationId="{31DF88FB-9CE5-77D5-BF9E-EFC619DE42B4}"/>
          </ac:spMkLst>
        </pc:spChg>
        <pc:spChg chg="del mod">
          <ac:chgData name="janakiramanmagesh477@gmail.com" userId="e64a910d4a3ecb75" providerId="LiveId" clId="{40A3C766-AC3A-47FA-8EB7-EDE301967D9C}" dt="2025-10-02T16:43:22.022" v="1968" actId="478"/>
          <ac:spMkLst>
            <pc:docMk/>
            <pc:sldMk cId="1906435234" sldId="279"/>
            <ac:spMk id="3" creationId="{A06D9D7C-9F5B-0E71-DD0E-D937EB205407}"/>
          </ac:spMkLst>
        </pc:spChg>
        <pc:spChg chg="add mod">
          <ac:chgData name="janakiramanmagesh477@gmail.com" userId="e64a910d4a3ecb75" providerId="LiveId" clId="{40A3C766-AC3A-47FA-8EB7-EDE301967D9C}" dt="2025-10-02T16:55:01.707" v="2056" actId="1076"/>
          <ac:spMkLst>
            <pc:docMk/>
            <pc:sldMk cId="1906435234" sldId="279"/>
            <ac:spMk id="5" creationId="{BA5C931B-EA25-9FE7-71BE-E716C50059EA}"/>
          </ac:spMkLst>
        </pc:spChg>
        <pc:spChg chg="add mod">
          <ac:chgData name="janakiramanmagesh477@gmail.com" userId="e64a910d4a3ecb75" providerId="LiveId" clId="{40A3C766-AC3A-47FA-8EB7-EDE301967D9C}" dt="2025-10-02T16:55:07.353" v="2057" actId="1076"/>
          <ac:spMkLst>
            <pc:docMk/>
            <pc:sldMk cId="1906435234" sldId="279"/>
            <ac:spMk id="7" creationId="{0E401ADD-4520-2D47-C172-5E983433CD2F}"/>
          </ac:spMkLst>
        </pc:spChg>
        <pc:graphicFrameChg chg="add del mod modGraphic">
          <ac:chgData name="janakiramanmagesh477@gmail.com" userId="e64a910d4a3ecb75" providerId="LiveId" clId="{40A3C766-AC3A-47FA-8EB7-EDE301967D9C}" dt="2025-10-02T16:54:58.706" v="2055" actId="1076"/>
          <ac:graphicFrameMkLst>
            <pc:docMk/>
            <pc:sldMk cId="1906435234" sldId="279"/>
            <ac:graphicFrameMk id="6" creationId="{AFFC9B69-A34E-A97F-4F65-BB0604D9B148}"/>
          </ac:graphicFrameMkLst>
        </pc:graphicFrameChg>
        <pc:graphicFrameChg chg="add del">
          <ac:chgData name="janakiramanmagesh477@gmail.com" userId="e64a910d4a3ecb75" providerId="LiveId" clId="{40A3C766-AC3A-47FA-8EB7-EDE301967D9C}" dt="2025-10-02T16:47:59.363" v="2007" actId="478"/>
          <ac:graphicFrameMkLst>
            <pc:docMk/>
            <pc:sldMk cId="1906435234" sldId="279"/>
            <ac:graphicFrameMk id="8" creationId="{89FE226D-C811-64BC-8B6B-64D1A4351B3D}"/>
          </ac:graphicFrameMkLst>
        </pc:graphicFrameChg>
        <pc:graphicFrameChg chg="add del mod modGraphic">
          <ac:chgData name="janakiramanmagesh477@gmail.com" userId="e64a910d4a3ecb75" providerId="LiveId" clId="{40A3C766-AC3A-47FA-8EB7-EDE301967D9C}" dt="2025-10-02T16:53:24.293" v="2042" actId="478"/>
          <ac:graphicFrameMkLst>
            <pc:docMk/>
            <pc:sldMk cId="1906435234" sldId="279"/>
            <ac:graphicFrameMk id="9" creationId="{C81E6899-8110-BF88-4122-A12CBAD171E1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1AF441-D0E8-457C-9E43-754F5EA886D3}" type="datetimeFigureOut">
              <a:rPr lang="en-IN" smtClean="0"/>
              <a:t>03-10-2025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210C9-69B4-48A6-9C0D-43DCF39EBA5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197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10C9-69B4-48A6-9C0D-43DCF39EBA5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2899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AI Model APIs – Simple Definition</a:t>
            </a:r>
          </a:p>
          <a:p>
            <a:r>
              <a:rPr lang="en-US" dirty="0"/>
              <a:t>An </a:t>
            </a:r>
            <a:r>
              <a:rPr lang="en-US" b="1" dirty="0"/>
              <a:t>AI Model API</a:t>
            </a:r>
            <a:r>
              <a:rPr lang="en-US" dirty="0"/>
              <a:t> is like a ready-made service that lets apps </a:t>
            </a:r>
            <a:r>
              <a:rPr lang="en-US" b="1" dirty="0"/>
              <a:t>use AI models through the internet</a:t>
            </a:r>
            <a:r>
              <a:rPr lang="en-US" dirty="0"/>
              <a:t>.</a:t>
            </a:r>
          </a:p>
          <a:p>
            <a:r>
              <a:rPr lang="en-US" dirty="0"/>
              <a:t>Instead of building or training models yourself, you just </a:t>
            </a:r>
            <a:r>
              <a:rPr lang="en-US" b="1" dirty="0"/>
              <a:t>send a request</a:t>
            </a:r>
            <a:r>
              <a:rPr lang="en-US" dirty="0"/>
              <a:t> and get an </a:t>
            </a:r>
            <a:r>
              <a:rPr lang="en-US" b="1" dirty="0"/>
              <a:t>AI-powered result</a:t>
            </a:r>
            <a:r>
              <a:rPr lang="en-US" dirty="0"/>
              <a:t>.</a:t>
            </a:r>
          </a:p>
          <a:p>
            <a:r>
              <a:rPr lang="en-US" b="1" dirty="0"/>
              <a:t>Examples of tasks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Generate text</a:t>
            </a:r>
          </a:p>
          <a:p>
            <a:pPr lvl="1"/>
            <a:r>
              <a:rPr lang="en-US" dirty="0"/>
              <a:t>Answer questions</a:t>
            </a:r>
          </a:p>
          <a:p>
            <a:pPr lvl="1"/>
            <a:r>
              <a:rPr lang="en-US" dirty="0"/>
              <a:t>Translate language</a:t>
            </a:r>
          </a:p>
          <a:p>
            <a:pPr lvl="1"/>
            <a:r>
              <a:rPr lang="en-US" dirty="0"/>
              <a:t>Recognize images or speech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210C9-69B4-48A6-9C0D-43DCF39EBA5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4999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tBDf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189880" y="2574000"/>
            <a:ext cx="4493520" cy="1495800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12;p19"/>
          <p:cNvSpPr/>
          <p:nvPr/>
        </p:nvSpPr>
        <p:spPr>
          <a:xfrm rot="5400000">
            <a:off x="4471200" y="532800"/>
            <a:ext cx="201600" cy="862812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FF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HEAD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69080" y="1719360"/>
            <a:ext cx="6339960" cy="21232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9" name="PlaceHolder 2"/>
          <p:cNvSpPr>
            <a:spLocks noGrp="1"/>
          </p:cNvSpPr>
          <p:nvPr>
            <p:ph type="title"/>
          </p:nvPr>
        </p:nvSpPr>
        <p:spPr>
          <a:xfrm>
            <a:off x="469080" y="487080"/>
            <a:ext cx="1182240" cy="84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fr-FR" sz="6000" b="1" u="none" strike="noStrike">
                <a:solidFill>
                  <a:schemeClr val="accent2"/>
                </a:solidFill>
                <a:effectLst/>
                <a:uFillTx/>
                <a:latin typeface="Manrope"/>
                <a:ea typeface="Manrop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20000" y="22860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20000" y="999360"/>
            <a:ext cx="7703640" cy="3416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9;p5"/>
          <p:cNvSpPr/>
          <p:nvPr/>
        </p:nvSpPr>
        <p:spPr>
          <a:xfrm>
            <a:off x="118440" y="146520"/>
            <a:ext cx="8907120" cy="119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720000" y="4586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4" name="Google Shape;25;p5"/>
          <p:cNvSpPr/>
          <p:nvPr/>
        </p:nvSpPr>
        <p:spPr>
          <a:xfrm rot="5400000">
            <a:off x="4492080" y="429840"/>
            <a:ext cx="222480" cy="896940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00FFA4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20000" y="4586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36" name="Google Shape;28;p6"/>
          <p:cNvSpPr/>
          <p:nvPr/>
        </p:nvSpPr>
        <p:spPr>
          <a:xfrm>
            <a:off x="136080" y="132480"/>
            <a:ext cx="8871840" cy="4952520"/>
          </a:xfrm>
          <a:prstGeom prst="roundRect">
            <a:avLst>
              <a:gd name="adj" fmla="val 5521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0;p7"/>
          <p:cNvSpPr/>
          <p:nvPr/>
        </p:nvSpPr>
        <p:spPr>
          <a:xfrm>
            <a:off x="118440" y="146520"/>
            <a:ext cx="8907120" cy="119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20000" y="4586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33280" y="1896480"/>
            <a:ext cx="6876720" cy="1204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28600" y="601920"/>
            <a:ext cx="4728240" cy="1402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659200" y="0"/>
            <a:ext cx="34844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1390320" y="3955680"/>
            <a:ext cx="6363360" cy="57240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20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284120" y="1555560"/>
            <a:ext cx="6575760" cy="1359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000" b="1" u="none" strike="noStrike">
                <a:solidFill>
                  <a:schemeClr val="accent1"/>
                </a:solidFill>
                <a:effectLst/>
                <a:uFillTx/>
                <a:latin typeface="Manrope"/>
                <a:ea typeface="Manrope"/>
              </a:rPr>
              <a:t>xx%</a:t>
            </a:r>
            <a:endParaRPr lang="fr-FR" sz="60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118;p22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713160" y="539640"/>
            <a:ext cx="77173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2_1_1"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121;p23"/>
          <p:cNvSpPr/>
          <p:nvPr/>
        </p:nvSpPr>
        <p:spPr>
          <a:xfrm>
            <a:off x="0" y="-10440"/>
            <a:ext cx="9143640" cy="1180440"/>
          </a:xfrm>
          <a:prstGeom prst="rect">
            <a:avLst/>
          </a:prstGeom>
          <a:solidFill>
            <a:schemeClr val="accen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000000"/>
              </a:solidFill>
              <a:effectLst/>
              <a:uFillTx/>
              <a:latin typeface="OpenSymbol"/>
            </a:endParaRPr>
          </a:p>
        </p:txBody>
      </p:sp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8640" y="539640"/>
            <a:ext cx="334728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8" name="PlaceHolder 2"/>
          <p:cNvSpPr>
            <a:spLocks noGrp="1"/>
          </p:cNvSpPr>
          <p:nvPr>
            <p:ph type="title"/>
          </p:nvPr>
        </p:nvSpPr>
        <p:spPr>
          <a:xfrm>
            <a:off x="4977720" y="539640"/>
            <a:ext cx="345816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2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7;p13"/>
          <p:cNvSpPr/>
          <p:nvPr/>
        </p:nvSpPr>
        <p:spPr>
          <a:xfrm>
            <a:off x="228600" y="136080"/>
            <a:ext cx="3499920" cy="4871520"/>
          </a:xfrm>
          <a:prstGeom prst="roundRect">
            <a:avLst>
              <a:gd name="adj" fmla="val 8403"/>
            </a:avLst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4" name="Google Shape;48;p13"/>
          <p:cNvSpPr/>
          <p:nvPr/>
        </p:nvSpPr>
        <p:spPr>
          <a:xfrm>
            <a:off x="383400" y="379080"/>
            <a:ext cx="3191760" cy="271440"/>
          </a:xfrm>
          <a:prstGeom prst="roundRect">
            <a:avLst>
              <a:gd name="adj" fmla="val 50000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979440" y="228600"/>
            <a:ext cx="444420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title"/>
          </p:nvPr>
        </p:nvSpPr>
        <p:spPr>
          <a:xfrm>
            <a:off x="228600" y="920880"/>
            <a:ext cx="502560" cy="44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18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xx%</a:t>
            </a: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228600" y="1427760"/>
            <a:ext cx="502560" cy="44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18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xx%</a:t>
            </a: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title"/>
          </p:nvPr>
        </p:nvSpPr>
        <p:spPr>
          <a:xfrm>
            <a:off x="228600" y="1934640"/>
            <a:ext cx="502560" cy="44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18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xx%</a:t>
            </a: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" name="PlaceHolder 5"/>
          <p:cNvSpPr>
            <a:spLocks noGrp="1"/>
          </p:cNvSpPr>
          <p:nvPr>
            <p:ph type="title"/>
          </p:nvPr>
        </p:nvSpPr>
        <p:spPr>
          <a:xfrm>
            <a:off x="228600" y="2441520"/>
            <a:ext cx="502560" cy="44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18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xx%</a:t>
            </a: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" name="PlaceHolder 6"/>
          <p:cNvSpPr>
            <a:spLocks noGrp="1"/>
          </p:cNvSpPr>
          <p:nvPr>
            <p:ph type="title"/>
          </p:nvPr>
        </p:nvSpPr>
        <p:spPr>
          <a:xfrm>
            <a:off x="228600" y="2948400"/>
            <a:ext cx="502560" cy="44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18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xx%</a:t>
            </a: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1" name="PlaceHolder 7"/>
          <p:cNvSpPr>
            <a:spLocks noGrp="1"/>
          </p:cNvSpPr>
          <p:nvPr>
            <p:ph type="title"/>
          </p:nvPr>
        </p:nvSpPr>
        <p:spPr>
          <a:xfrm>
            <a:off x="228600" y="3455280"/>
            <a:ext cx="502560" cy="44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18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xx%</a:t>
            </a: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2" name="PlaceHolder 8"/>
          <p:cNvSpPr>
            <a:spLocks noGrp="1"/>
          </p:cNvSpPr>
          <p:nvPr>
            <p:ph type="title"/>
          </p:nvPr>
        </p:nvSpPr>
        <p:spPr>
          <a:xfrm>
            <a:off x="228600" y="3962160"/>
            <a:ext cx="502560" cy="44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18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xx%</a:t>
            </a: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3" name="PlaceHolder 9"/>
          <p:cNvSpPr>
            <a:spLocks noGrp="1"/>
          </p:cNvSpPr>
          <p:nvPr>
            <p:ph type="title"/>
          </p:nvPr>
        </p:nvSpPr>
        <p:spPr>
          <a:xfrm>
            <a:off x="228600" y="4469040"/>
            <a:ext cx="502560" cy="445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r">
              <a:lnSpc>
                <a:spcPct val="100000"/>
              </a:lnSpc>
              <a:buNone/>
            </a:pPr>
            <a:r>
              <a:rPr lang="fr-FR" sz="1800" b="1" u="none" strike="noStrike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xx%</a:t>
            </a:r>
            <a:endParaRPr lang="fr-FR" sz="1800" b="0" u="none" strike="noStrike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4" name="Google Shape;74;p13"/>
          <p:cNvSpPr/>
          <p:nvPr/>
        </p:nvSpPr>
        <p:spPr>
          <a:xfrm>
            <a:off x="3805200" y="136080"/>
            <a:ext cx="5202360" cy="4871520"/>
          </a:xfrm>
          <a:prstGeom prst="roundRect">
            <a:avLst>
              <a:gd name="adj" fmla="val 5521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76;p14"/>
          <p:cNvSpPr/>
          <p:nvPr/>
        </p:nvSpPr>
        <p:spPr>
          <a:xfrm>
            <a:off x="118440" y="146520"/>
            <a:ext cx="8907120" cy="119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720000" y="45612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_1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80;p15"/>
          <p:cNvSpPr/>
          <p:nvPr/>
        </p:nvSpPr>
        <p:spPr>
          <a:xfrm>
            <a:off x="118440" y="146520"/>
            <a:ext cx="8907120" cy="119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720000" y="4586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89;p16"/>
          <p:cNvSpPr/>
          <p:nvPr/>
        </p:nvSpPr>
        <p:spPr>
          <a:xfrm>
            <a:off x="118440" y="146520"/>
            <a:ext cx="8907120" cy="119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0000" y="45864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7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3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2347920" y="830160"/>
            <a:ext cx="4447800" cy="823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4500" b="0" u="none" strike="noStrike">
                <a:solidFill>
                  <a:schemeClr val="dk1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3" name="Google Shape;106;p17"/>
          <p:cNvSpPr/>
          <p:nvPr/>
        </p:nvSpPr>
        <p:spPr>
          <a:xfrm>
            <a:off x="435600" y="3666960"/>
            <a:ext cx="8272440" cy="1044360"/>
          </a:xfrm>
          <a:prstGeom prst="roundRect">
            <a:avLst>
              <a:gd name="adj" fmla="val 17679"/>
            </a:avLst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4" name="Google Shape;107;p17"/>
          <p:cNvSpPr/>
          <p:nvPr/>
        </p:nvSpPr>
        <p:spPr>
          <a:xfrm>
            <a:off x="2099160" y="3710160"/>
            <a:ext cx="4945320" cy="555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 algn="ctr" defTabSz="914400">
              <a:lnSpc>
                <a:spcPct val="115000"/>
              </a:lnSpc>
              <a:tabLst>
                <a:tab pos="0" algn="l"/>
              </a:tabLst>
            </a:pP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Funnel Sans"/>
                <a:ea typeface="Funnel Sans"/>
              </a:rPr>
              <a:t>CREDITS: This presentation template was created by </a:t>
            </a:r>
            <a:r>
              <a:rPr lang="en" sz="1200" b="1" u="sng" strike="noStrike">
                <a:solidFill>
                  <a:schemeClr val="hlink"/>
                </a:solidFill>
                <a:effectLst/>
                <a:uFillTx/>
                <a:latin typeface="Funnel Sans"/>
                <a:ea typeface="Funnel Sans"/>
                <a:hlinkClick r:id="rId2"/>
              </a:rPr>
              <a:t>Slidesgo</a:t>
            </a:r>
            <a:r>
              <a:rPr lang="en" sz="1200" b="1" u="none" strike="noStrike">
                <a:solidFill>
                  <a:schemeClr val="dk1"/>
                </a:solidFill>
                <a:effectLst/>
                <a:uFillTx/>
                <a:latin typeface="Funnel Sans"/>
                <a:ea typeface="Funnel Sans"/>
              </a:rPr>
              <a:t>,</a:t>
            </a:r>
            <a:r>
              <a:rPr lang="en" sz="1200" b="0" u="none" strike="noStrike">
                <a:solidFill>
                  <a:schemeClr val="dk1"/>
                </a:solidFill>
                <a:effectLst/>
                <a:uFillTx/>
                <a:latin typeface="Funnel Sans"/>
                <a:ea typeface="Funnel Sans"/>
              </a:rPr>
              <a:t> and includes icons, infographics &amp; images by 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Funnel Sans"/>
                <a:ea typeface="Funnel Sans"/>
                <a:hlinkClick r:id="rId3"/>
              </a:rPr>
              <a:t>Freepik</a:t>
            </a:r>
            <a:r>
              <a:rPr lang="en" sz="1200" b="1" u="sng" strike="noStrike">
                <a:solidFill>
                  <a:schemeClr val="dk1"/>
                </a:solidFill>
                <a:effectLst/>
                <a:uFillTx/>
                <a:latin typeface="Funnel Sans"/>
                <a:ea typeface="Funnel Sans"/>
              </a:rPr>
              <a:t> </a:t>
            </a:r>
            <a:endParaRPr lang="en-US" sz="12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25" name="Google Shape;108;p17"/>
          <p:cNvSpPr/>
          <p:nvPr/>
        </p:nvSpPr>
        <p:spPr>
          <a:xfrm>
            <a:off x="435600" y="557640"/>
            <a:ext cx="8272440" cy="2968920"/>
          </a:xfrm>
          <a:prstGeom prst="roundRect">
            <a:avLst>
              <a:gd name="adj" fmla="val 7654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0;p18"/>
          <p:cNvSpPr/>
          <p:nvPr/>
        </p:nvSpPr>
        <p:spPr>
          <a:xfrm>
            <a:off x="118440" y="146520"/>
            <a:ext cx="8907120" cy="119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128;p24"/>
          <p:cNvPicPr/>
          <p:nvPr/>
        </p:nvPicPr>
        <p:blipFill>
          <a:blip r:embed="rId3"/>
          <a:srcRect t="13906" r="6550" b="7347"/>
          <a:stretch/>
        </p:blipFill>
        <p:spPr>
          <a:xfrm>
            <a:off x="4398745" y="-12607"/>
            <a:ext cx="4745255" cy="35516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329300" y="2499587"/>
            <a:ext cx="4495320" cy="1934409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4200" b="1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ML Engineer Role</a:t>
            </a:r>
            <a:endParaRPr lang="fr-FR" sz="42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486553" y="4356192"/>
            <a:ext cx="5800320" cy="531703"/>
          </a:xfrm>
          <a:prstGeom prst="rect">
            <a:avLst/>
          </a:prstGeom>
          <a:noFill/>
          <a:ln w="0">
            <a:noFill/>
          </a:ln>
          <a:effectLst>
            <a:outerShdw blurRad="57240" dist="19080" dir="5400000" rotWithShape="0">
              <a:srgbClr val="000000">
                <a:alpha val="50000"/>
              </a:srgbClr>
            </a:outerShdw>
          </a:effectLst>
        </p:spPr>
        <p:txBody>
          <a:bodyPr lIns="91440" tIns="91440" rIns="91440" bIns="91440" anchor="t">
            <a:normAutofit/>
          </a:bodyPr>
          <a:lstStyle/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Funnel Sans Light"/>
              </a:rPr>
              <a:t>Comprehensive Overview of 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Funnel Sans Light"/>
              </a:rPr>
              <a:t>ML</a:t>
            </a:r>
            <a:r>
              <a:rPr lang="en-US" sz="1600" b="0" u="none" strike="noStrike" dirty="0">
                <a:solidFill>
                  <a:schemeClr val="dk1"/>
                </a:solidFill>
                <a:effectLst/>
                <a:uFillTx/>
                <a:latin typeface="Calibri"/>
                <a:ea typeface="Funnel Sans Light"/>
              </a:rPr>
              <a:t> Topics</a:t>
            </a:r>
            <a:endParaRPr lang="en-US" sz="16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CE487-F883-FFF8-C996-B53CDA1521AB}"/>
              </a:ext>
            </a:extLst>
          </p:cNvPr>
          <p:cNvSpPr txBox="1"/>
          <p:nvPr/>
        </p:nvSpPr>
        <p:spPr>
          <a:xfrm>
            <a:off x="374559" y="72295"/>
            <a:ext cx="4175917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1. </a:t>
            </a:r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Introduction to Machine Learning</a:t>
            </a:r>
          </a:p>
          <a:p>
            <a:endParaRPr lang="en-US" sz="1400" b="1" i="1" dirty="0">
              <a:solidFill>
                <a:schemeClr val="bg2"/>
              </a:solidFill>
              <a:latin typeface="思源黑体-思源黑体-Bold" pitchFamily="34" charset="0"/>
              <a:ea typeface="思源黑体-思源黑体-Bold" pitchFamily="34" charset="-122"/>
              <a:cs typeface="思源黑体-思源黑体-Bold" pitchFamily="34" charset="-120"/>
            </a:endParaRPr>
          </a:p>
          <a:p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2. ML Fundamentals</a:t>
            </a:r>
          </a:p>
          <a:p>
            <a:endParaRPr lang="en-US" sz="1400" b="1" i="1" dirty="0">
              <a:solidFill>
                <a:schemeClr val="bg2"/>
              </a:solidFill>
              <a:latin typeface="思源黑体-思源黑体-Bold" pitchFamily="34" charset="0"/>
              <a:ea typeface="思源黑体-思源黑体-Bold" pitchFamily="34" charset="-122"/>
              <a:cs typeface="思源黑体-思源黑体-Bold" pitchFamily="34" charset="-120"/>
            </a:endParaRPr>
          </a:p>
          <a:p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3. Data Preprocessing</a:t>
            </a:r>
          </a:p>
          <a:p>
            <a:endParaRPr lang="en-US" sz="1400" b="1" i="1" dirty="0">
              <a:solidFill>
                <a:schemeClr val="bg2"/>
              </a:solidFill>
              <a:latin typeface="思源黑体-思源黑体-Bold" pitchFamily="34" charset="0"/>
              <a:ea typeface="思源黑体-思源黑体-Bold" pitchFamily="34" charset="-122"/>
            </a:endParaRPr>
          </a:p>
          <a:p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4. Model Development</a:t>
            </a:r>
          </a:p>
          <a:p>
            <a:endParaRPr lang="en-US" sz="1400" b="1" i="1" dirty="0">
              <a:solidFill>
                <a:schemeClr val="bg2"/>
              </a:solidFill>
            </a:endParaRPr>
          </a:p>
          <a:p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5. LLMs &amp; Generative AI</a:t>
            </a:r>
          </a:p>
          <a:p>
            <a:endParaRPr lang="en-US" sz="1400" b="1" i="1" dirty="0">
              <a:solidFill>
                <a:schemeClr val="bg2"/>
              </a:solidFill>
            </a:endParaRPr>
          </a:p>
          <a:p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6. Retrieval-Augmented Generation (RAG)</a:t>
            </a:r>
          </a:p>
          <a:p>
            <a:endParaRPr lang="en-US" sz="1400" b="1" i="1" dirty="0">
              <a:solidFill>
                <a:schemeClr val="bg2"/>
              </a:solidFill>
            </a:endParaRPr>
          </a:p>
          <a:p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7. Cloud ML Platforms</a:t>
            </a:r>
          </a:p>
          <a:p>
            <a:endParaRPr lang="en-US" sz="1400" b="1" i="1" dirty="0">
              <a:solidFill>
                <a:schemeClr val="bg2"/>
              </a:solidFill>
            </a:endParaRPr>
          </a:p>
          <a:p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8. ML API Integrations</a:t>
            </a:r>
          </a:p>
          <a:p>
            <a:endParaRPr lang="en-US" sz="1400" b="1" i="1" dirty="0">
              <a:solidFill>
                <a:schemeClr val="bg2"/>
              </a:solidFill>
            </a:endParaRPr>
          </a:p>
          <a:p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9.System Design for ML</a:t>
            </a:r>
          </a:p>
          <a:p>
            <a:endParaRPr lang="en-US" sz="1400" b="1" i="1" dirty="0">
              <a:solidFill>
                <a:schemeClr val="bg2"/>
              </a:solidFill>
              <a:latin typeface="思源黑体-思源黑体-Bold" pitchFamily="34" charset="0"/>
              <a:ea typeface="思源黑体-思源黑体-Bold" pitchFamily="34" charset="-122"/>
              <a:cs typeface="思源黑体-思源黑体-Bold" pitchFamily="34" charset="-120"/>
            </a:endParaRPr>
          </a:p>
          <a:p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10.Containers &amp; Deployment</a:t>
            </a:r>
          </a:p>
          <a:p>
            <a:endParaRPr lang="en-US" sz="1400" b="1" i="1" dirty="0">
              <a:solidFill>
                <a:schemeClr val="bg2"/>
              </a:solidFill>
              <a:latin typeface="思源黑体-思源黑体-Bold" pitchFamily="34" charset="0"/>
              <a:ea typeface="思源黑体-思源黑体-Bold" pitchFamily="34" charset="-122"/>
              <a:cs typeface="思源黑体-思源黑体-Bold" pitchFamily="34" charset="-120"/>
            </a:endParaRPr>
          </a:p>
          <a:p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11. </a:t>
            </a:r>
            <a:r>
              <a:rPr lang="en-US" sz="1400" b="1" i="1" dirty="0" err="1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MLOps</a:t>
            </a:r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 &amp; Monitoring</a:t>
            </a:r>
          </a:p>
          <a:p>
            <a:endParaRPr lang="en-US" sz="1400" b="1" i="1" dirty="0">
              <a:solidFill>
                <a:schemeClr val="bg2"/>
              </a:solidFill>
              <a:latin typeface="思源黑体-思源黑体-Bold" pitchFamily="34" charset="0"/>
              <a:ea typeface="思源黑体-思源黑体-Bold" pitchFamily="34" charset="-122"/>
              <a:cs typeface="思源黑体-思源黑体-Bold" pitchFamily="34" charset="-120"/>
            </a:endParaRPr>
          </a:p>
          <a:p>
            <a:r>
              <a:rPr lang="en-US" sz="1400" b="1" i="1" dirty="0">
                <a:solidFill>
                  <a:schemeClr val="bg2"/>
                </a:solidFill>
                <a:latin typeface="思源黑体-思源黑体-Bold" pitchFamily="34" charset="0"/>
                <a:ea typeface="思源黑体-思源黑体-Bold" pitchFamily="34" charset="-122"/>
                <a:cs typeface="思源黑体-思源黑体-Bold" pitchFamily="34" charset="-120"/>
              </a:rPr>
              <a:t>12. Security in ML</a:t>
            </a:r>
            <a:endParaRPr lang="en-US" sz="1400" b="1" i="1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  <a:latin typeface="思源黑体-思源黑体-Bold" pitchFamily="34" charset="0"/>
              <a:ea typeface="思源黑体-思源黑体-Bold" pitchFamily="34" charset="-122"/>
              <a:cs typeface="思源黑体-思源黑体-Bold" pitchFamily="34" charset="-120"/>
            </a:endParaRPr>
          </a:p>
          <a:p>
            <a:endParaRPr lang="en-IN" dirty="0">
              <a:solidFill>
                <a:schemeClr val="bg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5C5F0C-3ACA-B6F5-4ACA-B2D29EA8A91E}"/>
              </a:ext>
            </a:extLst>
          </p:cNvPr>
          <p:cNvSpPr txBox="1"/>
          <p:nvPr/>
        </p:nvSpPr>
        <p:spPr>
          <a:xfrm>
            <a:off x="7877590" y="4887895"/>
            <a:ext cx="189405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dirty="0"/>
              <a:t>By  Magesh 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1368B-10E2-B3EE-75B3-966408DF1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5401" y="-76200"/>
            <a:ext cx="7154333" cy="760240"/>
          </a:xfrm>
        </p:spPr>
        <p:txBody>
          <a:bodyPr/>
          <a:lstStyle/>
          <a:p>
            <a:r>
              <a:rPr lang="en-IN" sz="3200" dirty="0"/>
              <a:t>Cloud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9208C9-7371-155F-2847-5F1ABEA531D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157590" y="827974"/>
            <a:ext cx="8828819" cy="1246962"/>
          </a:xfrm>
        </p:spPr>
        <p:txBody>
          <a:bodyPr>
            <a:normAutofit fontScale="92500"/>
          </a:bodyPr>
          <a:lstStyle/>
          <a:p>
            <a:r>
              <a:rPr lang="en-US" sz="1600" dirty="0"/>
              <a:t>A </a:t>
            </a:r>
            <a:r>
              <a:rPr lang="en-US" sz="1600" b="1" dirty="0"/>
              <a:t>cloud platform</a:t>
            </a:r>
            <a:r>
              <a:rPr lang="en-US" sz="1600" dirty="0"/>
              <a:t> is a set of online services and tools provided by cloud providers that allow users to </a:t>
            </a:r>
            <a:r>
              <a:rPr lang="en-US" sz="1600" b="1" dirty="0"/>
              <a:t>build, deploy, and manage applications or ML models</a:t>
            </a:r>
            <a:r>
              <a:rPr lang="en-US" sz="1600" dirty="0"/>
              <a:t> without needing on-premise infrastructure.</a:t>
            </a:r>
          </a:p>
          <a:p>
            <a:r>
              <a:rPr lang="en-US" sz="1600" dirty="0"/>
              <a:t>It provides </a:t>
            </a:r>
            <a:r>
              <a:rPr lang="en-US" sz="1600" b="1" dirty="0"/>
              <a:t>on-demand computing resources</a:t>
            </a:r>
            <a:r>
              <a:rPr lang="en-US" sz="1600" dirty="0"/>
              <a:t> (servers, storage, databases, AI/ML tools) over the internet.</a:t>
            </a:r>
          </a:p>
          <a:p>
            <a:r>
              <a:rPr lang="en-US" sz="1600" dirty="0"/>
              <a:t>Supports </a:t>
            </a:r>
            <a:r>
              <a:rPr lang="en-US" sz="1600" b="1" dirty="0"/>
              <a:t>scalability, flexibility, and cost-efficiency</a:t>
            </a:r>
            <a:r>
              <a:rPr lang="en-US" sz="1200" dirty="0"/>
              <a:t>.</a:t>
            </a:r>
          </a:p>
          <a:p>
            <a:endParaRPr lang="en-IN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395DB7-386D-7375-3406-460F3C29919F}"/>
              </a:ext>
            </a:extLst>
          </p:cNvPr>
          <p:cNvSpPr txBox="1"/>
          <p:nvPr/>
        </p:nvSpPr>
        <p:spPr>
          <a:xfrm>
            <a:off x="0" y="2074936"/>
            <a:ext cx="728133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AutoNum type="arabicPeriod"/>
            </a:pPr>
            <a:r>
              <a:rPr lang="en-US" sz="1400" b="1" dirty="0"/>
              <a:t>AWS SageMaker</a:t>
            </a:r>
          </a:p>
          <a:p>
            <a:pPr marL="228600" indent="-228600">
              <a:buAutoNum type="arabicPeriod"/>
            </a:pPr>
            <a:endParaRPr lang="en-US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Definition</a:t>
            </a:r>
            <a:r>
              <a:rPr lang="en-US" sz="1400" dirty="0"/>
              <a:t>: Fully managed ML service on AWS for building, training, and deploying ML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Key Features</a:t>
            </a:r>
            <a:r>
              <a:rPr lang="en-US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Pre-built algorithms &amp; </a:t>
            </a:r>
            <a:r>
              <a:rPr lang="en-US" sz="1400" b="1" dirty="0" err="1"/>
              <a:t>Jupyter</a:t>
            </a:r>
            <a:r>
              <a:rPr lang="en-US" sz="1400" b="1" dirty="0"/>
              <a:t> notebooks</a:t>
            </a:r>
            <a:r>
              <a:rPr lang="en-US" sz="1400" dirty="0"/>
              <a:t> for quick start.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AutoML</a:t>
            </a:r>
            <a:r>
              <a:rPr lang="en-US" sz="1400" b="1" dirty="0"/>
              <a:t> (Autopilot)</a:t>
            </a:r>
            <a:r>
              <a:rPr lang="en-US" sz="1400" dirty="0"/>
              <a:t>: Automatically trains &amp; tunes models.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Training &amp; Inference</a:t>
            </a:r>
            <a:r>
              <a:rPr lang="en-US" sz="1400" dirty="0"/>
              <a:t>: Scalable distributed training + real-time/batch endpoints.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 err="1"/>
              <a:t>MLOps</a:t>
            </a:r>
            <a:r>
              <a:rPr lang="en-US" sz="1400" b="1" dirty="0"/>
              <a:t> Tools</a:t>
            </a:r>
            <a:r>
              <a:rPr lang="en-US" sz="1400" dirty="0"/>
              <a:t>: Pipelines, Model Registry, Monitoring, CI/CD integration.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/>
              <a:t>Integration</a:t>
            </a:r>
            <a:r>
              <a:rPr lang="en-US" sz="1400" dirty="0"/>
              <a:t>: Works seamlessly with S3, Lambda, Redshift, and other AWS services.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b="1" dirty="0"/>
              <a:t>Best For</a:t>
            </a:r>
            <a:r>
              <a:rPr lang="en-US" sz="1400" dirty="0"/>
              <a:t>: Enterprises needing scalable ML with end-to-end workflow automation.</a:t>
            </a:r>
          </a:p>
        </p:txBody>
      </p:sp>
      <p:pic>
        <p:nvPicPr>
          <p:cNvPr id="7" name="Picture 6" descr="A logo with text on it&#10;&#10;AI-generated content may be incorrect.">
            <a:extLst>
              <a:ext uri="{FF2B5EF4-FFF2-40B4-BE49-F238E27FC236}">
                <a16:creationId xmlns:a16="http://schemas.microsoft.com/office/drawing/2014/main" id="{F27CAC2B-D1C2-6BF5-E938-9DA183FDD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859" y="2794738"/>
            <a:ext cx="1733550" cy="121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929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2A6F07-43CC-EAB1-0E7C-FEE9D9E560D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0" y="1505976"/>
            <a:ext cx="7078134" cy="1020235"/>
          </a:xfrm>
        </p:spPr>
        <p:txBody>
          <a:bodyPr>
            <a:noAutofit/>
          </a:bodyPr>
          <a:lstStyle/>
          <a:p>
            <a:r>
              <a:rPr lang="en-IN" sz="1200" b="1" dirty="0">
                <a:solidFill>
                  <a:schemeClr val="accent2">
                    <a:lumMod val="75000"/>
                  </a:schemeClr>
                </a:solidFill>
              </a:rPr>
              <a:t>2. Azure ML Studio</a:t>
            </a:r>
          </a:p>
          <a:p>
            <a:endParaRPr lang="en-IN" sz="12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IN" sz="1200" b="1" dirty="0"/>
              <a:t>Definition</a:t>
            </a:r>
            <a:r>
              <a:rPr lang="en-IN" sz="1200" dirty="0"/>
              <a:t>: Microsoft’s cloud-based ML platform for building, training, and deploying models.</a:t>
            </a:r>
          </a:p>
          <a:p>
            <a:endParaRPr lang="en-IN" sz="1200" dirty="0"/>
          </a:p>
          <a:p>
            <a:r>
              <a:rPr lang="en-IN" sz="1200" b="1" dirty="0"/>
              <a:t>Key Features</a:t>
            </a:r>
            <a:r>
              <a:rPr lang="en-IN" sz="1200" dirty="0"/>
              <a:t>:</a:t>
            </a:r>
          </a:p>
          <a:p>
            <a:endParaRPr lang="en-IN" sz="1200" dirty="0"/>
          </a:p>
          <a:p>
            <a:pPr lvl="1"/>
            <a:r>
              <a:rPr lang="en-IN" sz="1200" b="1" dirty="0">
                <a:solidFill>
                  <a:schemeClr val="tx1"/>
                </a:solidFill>
              </a:rPr>
              <a:t>Drag-and-drop interface</a:t>
            </a:r>
            <a:r>
              <a:rPr lang="en-IN" sz="1200" dirty="0">
                <a:solidFill>
                  <a:schemeClr val="tx1"/>
                </a:solidFill>
              </a:rPr>
              <a:t> :  for low-code ML model creation.</a:t>
            </a:r>
          </a:p>
          <a:p>
            <a:pPr lvl="1"/>
            <a:r>
              <a:rPr lang="en-IN" sz="1200" b="1" dirty="0">
                <a:solidFill>
                  <a:schemeClr val="tx1"/>
                </a:solidFill>
              </a:rPr>
              <a:t>Automated ML</a:t>
            </a:r>
            <a:r>
              <a:rPr lang="en-IN" sz="1200" dirty="0">
                <a:solidFill>
                  <a:schemeClr val="tx1"/>
                </a:solidFill>
              </a:rPr>
              <a:t>:       Model selection &amp; hyperparameter tuning.</a:t>
            </a:r>
          </a:p>
          <a:p>
            <a:pPr lvl="1"/>
            <a:r>
              <a:rPr lang="en-IN" sz="1200" b="1" dirty="0">
                <a:solidFill>
                  <a:schemeClr val="tx1"/>
                </a:solidFill>
              </a:rPr>
              <a:t>Pipelines &amp; </a:t>
            </a:r>
            <a:r>
              <a:rPr lang="en-IN" sz="1200" b="1" dirty="0" err="1">
                <a:solidFill>
                  <a:schemeClr val="tx1"/>
                </a:solidFill>
              </a:rPr>
              <a:t>MLOps</a:t>
            </a:r>
            <a:r>
              <a:rPr lang="en-IN" sz="1200" dirty="0">
                <a:solidFill>
                  <a:schemeClr val="tx1"/>
                </a:solidFill>
              </a:rPr>
              <a:t>:    Workflow orchestration, deployment, monitoring.</a:t>
            </a:r>
          </a:p>
          <a:p>
            <a:pPr lvl="1"/>
            <a:r>
              <a:rPr lang="en-IN" sz="1200" b="1" dirty="0">
                <a:solidFill>
                  <a:schemeClr val="tx1"/>
                </a:solidFill>
              </a:rPr>
              <a:t>Integration</a:t>
            </a:r>
            <a:r>
              <a:rPr lang="en-IN" sz="1200" dirty="0">
                <a:solidFill>
                  <a:schemeClr val="tx1"/>
                </a:solidFill>
              </a:rPr>
              <a:t>:      Works with Power BI, Azure </a:t>
            </a:r>
            <a:r>
              <a:rPr lang="en-IN" sz="1200" dirty="0"/>
              <a:t>Data Lake, Synapse Analytics.</a:t>
            </a:r>
          </a:p>
          <a:p>
            <a:pPr lvl="1"/>
            <a:r>
              <a:rPr lang="en-IN" sz="1200" b="1" dirty="0"/>
              <a:t>Deployment Options</a:t>
            </a:r>
            <a:r>
              <a:rPr lang="en-IN" sz="1200" dirty="0"/>
              <a:t>: Real-time endpoints, batch inference, edge deployment.</a:t>
            </a:r>
          </a:p>
          <a:p>
            <a:r>
              <a:rPr lang="en-IN" sz="1200" b="1" dirty="0"/>
              <a:t>Best For</a:t>
            </a:r>
            <a:r>
              <a:rPr lang="en-IN" sz="1200" dirty="0"/>
              <a:t>: Teams preferring visual workflows, Microsoft ecosystem integration, and collaboration.</a:t>
            </a:r>
          </a:p>
          <a:p>
            <a:endParaRPr lang="en-IN" sz="1200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2F72D5-E2BC-FF39-DAFC-2B8DEBA8C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3214744"/>
              </p:ext>
            </p:extLst>
          </p:nvPr>
        </p:nvGraphicFramePr>
        <p:xfrm>
          <a:off x="1752036" y="2549555"/>
          <a:ext cx="7214727" cy="2464472"/>
        </p:xfrm>
        <a:graphic>
          <a:graphicData uri="http://schemas.openxmlformats.org/drawingml/2006/table">
            <a:tbl>
              <a:tblPr/>
              <a:tblGrid>
                <a:gridCol w="2404909">
                  <a:extLst>
                    <a:ext uri="{9D8B030D-6E8A-4147-A177-3AD203B41FA5}">
                      <a16:colId xmlns:a16="http://schemas.microsoft.com/office/drawing/2014/main" val="1310648791"/>
                    </a:ext>
                  </a:extLst>
                </a:gridCol>
                <a:gridCol w="2404909">
                  <a:extLst>
                    <a:ext uri="{9D8B030D-6E8A-4147-A177-3AD203B41FA5}">
                      <a16:colId xmlns:a16="http://schemas.microsoft.com/office/drawing/2014/main" val="3223898524"/>
                    </a:ext>
                  </a:extLst>
                </a:gridCol>
                <a:gridCol w="2404909">
                  <a:extLst>
                    <a:ext uri="{9D8B030D-6E8A-4147-A177-3AD203B41FA5}">
                      <a16:colId xmlns:a16="http://schemas.microsoft.com/office/drawing/2014/main" val="2557839957"/>
                    </a:ext>
                  </a:extLst>
                </a:gridCol>
              </a:tblGrid>
              <a:tr h="253472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 dirty="0"/>
                        <a:t>Feature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 b="1"/>
                        <a:t>AWS SageMaker</a:t>
                      </a:r>
                      <a:endParaRPr lang="en-IN" sz="900"/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 b="1"/>
                        <a:t>Azure ML Studio</a:t>
                      </a:r>
                      <a:endParaRPr lang="en-IN" sz="900"/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195867"/>
                  </a:ext>
                </a:extLst>
              </a:tr>
              <a:tr h="442200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 dirty="0"/>
                        <a:t>Interface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 dirty="0"/>
                        <a:t>Code-first (Python SDK, </a:t>
                      </a:r>
                      <a:r>
                        <a:rPr lang="en-IN" sz="900" dirty="0" err="1"/>
                        <a:t>Jupyter</a:t>
                      </a:r>
                      <a:r>
                        <a:rPr lang="en-IN" sz="900" dirty="0"/>
                        <a:t>)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/>
                        <a:t>Drag-and-drop + Python SDK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0810519"/>
                  </a:ext>
                </a:extLst>
              </a:tr>
              <a:tr h="442200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/>
                        <a:t>Automation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/>
                        <a:t>SageMaker Autopilot (AutoML)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900" dirty="0"/>
                        <a:t>Azure </a:t>
                      </a:r>
                      <a:r>
                        <a:rPr lang="en-US" sz="900" dirty="0" err="1"/>
                        <a:t>AutoML</a:t>
                      </a:r>
                      <a:r>
                        <a:rPr lang="en-US" sz="900" dirty="0"/>
                        <a:t> (Model selection/tuning)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7109619"/>
                  </a:ext>
                </a:extLst>
              </a:tr>
              <a:tr h="442200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 dirty="0"/>
                        <a:t>Integration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900"/>
                        <a:t>AWS ecosystem (S3, Lambda, Redshift)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/>
                        <a:t>Microsoft ecosystem (Power BI, Azure Data)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712798"/>
                  </a:ext>
                </a:extLst>
              </a:tr>
              <a:tr h="442200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/>
                        <a:t>Deployment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/>
                        <a:t>Real-time, batch, multi-model endpoints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/>
                        <a:t>Real-time, batch, edge deployments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3609249"/>
                  </a:ext>
                </a:extLst>
              </a:tr>
              <a:tr h="442200"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 dirty="0"/>
                        <a:t>Target Audience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IN" sz="900"/>
                        <a:t>Data scientists, ML engineers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en-US" sz="900" dirty="0"/>
                        <a:t>Business analysts, citizen data scientists</a:t>
                      </a:r>
                    </a:p>
                  </a:txBody>
                  <a:tcPr marL="83649" marR="83649" marT="41825" marB="418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612960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FC73680D-BC5F-4BDF-FBFD-BE489B301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1695"/>
            <a:ext cx="397086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Comparison Snapshot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B11853-3606-7163-9F3C-4BC8D5F9A58C}"/>
              </a:ext>
            </a:extLst>
          </p:cNvPr>
          <p:cNvSpPr/>
          <p:nvPr/>
        </p:nvSpPr>
        <p:spPr>
          <a:xfrm>
            <a:off x="6898822" y="348796"/>
            <a:ext cx="1736875" cy="13344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 descr="A blue triangle with black text">
            <a:extLst>
              <a:ext uri="{FF2B5EF4-FFF2-40B4-BE49-F238E27FC236}">
                <a16:creationId xmlns:a16="http://schemas.microsoft.com/office/drawing/2014/main" id="{DF38F308-5F3F-62D3-E36E-8A17D2779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567" y="147593"/>
            <a:ext cx="2338432" cy="155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80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D2DF5-A5A9-63BE-CAC6-401040296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544" y="0"/>
            <a:ext cx="8735786" cy="660549"/>
          </a:xfrm>
        </p:spPr>
        <p:txBody>
          <a:bodyPr/>
          <a:lstStyle/>
          <a:p>
            <a:r>
              <a:rPr lang="en-US" sz="2800" dirty="0"/>
              <a:t>ML API Integration</a:t>
            </a:r>
            <a:endParaRPr lang="en-IN" sz="2800" dirty="0"/>
          </a:p>
        </p:txBody>
      </p:sp>
      <p:pic>
        <p:nvPicPr>
          <p:cNvPr id="5" name="Picture 4" descr="A diagram of a application&#10;&#10;AI-generated content may be incorrect.">
            <a:extLst>
              <a:ext uri="{FF2B5EF4-FFF2-40B4-BE49-F238E27FC236}">
                <a16:creationId xmlns:a16="http://schemas.microsoft.com/office/drawing/2014/main" id="{59BA5881-74DF-1586-8D81-076816F6B5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95" y="766428"/>
            <a:ext cx="7715250" cy="400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703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382A2C-2251-16BF-9679-99CABA78B553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0" y="86627"/>
            <a:ext cx="5245768" cy="5024087"/>
          </a:xfrm>
        </p:spPr>
        <p:txBody>
          <a:bodyPr>
            <a:normAutofit/>
          </a:bodyPr>
          <a:lstStyle/>
          <a:p>
            <a:r>
              <a:rPr lang="en-IN" sz="1400" b="1" dirty="0"/>
              <a:t>1. OpenAI API</a:t>
            </a:r>
          </a:p>
          <a:p>
            <a:endParaRPr lang="en-IN" sz="1400" b="1" dirty="0"/>
          </a:p>
          <a:p>
            <a:endParaRPr lang="en-IN" sz="1400" b="1" dirty="0"/>
          </a:p>
          <a:p>
            <a:pPr marL="0" indent="0">
              <a:buNone/>
            </a:pPr>
            <a:endParaRPr lang="en-IN" sz="1400" b="1" dirty="0"/>
          </a:p>
          <a:p>
            <a:endParaRPr lang="en-IN" sz="1400" b="1" dirty="0"/>
          </a:p>
          <a:p>
            <a:r>
              <a:rPr lang="en-IN" sz="1400" b="1" dirty="0"/>
              <a:t>What</a:t>
            </a:r>
            <a:r>
              <a:rPr lang="en-IN" sz="1400" dirty="0"/>
              <a:t>: APIs for advanced language &amp; multimodal models (e.g., GPT, DALL·E, Whisper).</a:t>
            </a:r>
          </a:p>
          <a:p>
            <a:endParaRPr lang="en-IN" sz="1400" dirty="0"/>
          </a:p>
          <a:p>
            <a:r>
              <a:rPr lang="en-IN" sz="1400" b="1" dirty="0"/>
              <a:t>Key Features</a:t>
            </a:r>
            <a:r>
              <a:rPr lang="en-IN" sz="1400" dirty="0"/>
              <a:t>:</a:t>
            </a:r>
          </a:p>
          <a:p>
            <a:pPr lvl="1"/>
            <a:r>
              <a:rPr lang="en-IN" sz="1400" b="1" dirty="0"/>
              <a:t>Chat &amp; Completion</a:t>
            </a:r>
            <a:r>
              <a:rPr lang="en-IN" sz="1400" dirty="0"/>
              <a:t> (GPT models).</a:t>
            </a:r>
          </a:p>
          <a:p>
            <a:pPr lvl="1"/>
            <a:r>
              <a:rPr lang="en-IN" sz="1400" b="1" dirty="0"/>
              <a:t>Vision &amp; Image Generation</a:t>
            </a:r>
            <a:r>
              <a:rPr lang="en-IN" sz="1400" dirty="0"/>
              <a:t> (GPT-4V, DALL·E).</a:t>
            </a:r>
          </a:p>
          <a:p>
            <a:pPr lvl="1"/>
            <a:r>
              <a:rPr lang="en-IN" sz="1400" b="1" dirty="0"/>
              <a:t>Speech-to-Text</a:t>
            </a:r>
            <a:r>
              <a:rPr lang="en-IN" sz="1400" dirty="0"/>
              <a:t> (Whisper).</a:t>
            </a:r>
          </a:p>
          <a:p>
            <a:pPr lvl="1"/>
            <a:r>
              <a:rPr lang="en-IN" sz="1400" b="1" dirty="0"/>
              <a:t>Fine-tuning</a:t>
            </a:r>
            <a:r>
              <a:rPr lang="en-IN" sz="1400" dirty="0"/>
              <a:t> &amp; embeddings for custom apps.</a:t>
            </a:r>
          </a:p>
          <a:p>
            <a:pPr lvl="1"/>
            <a:endParaRPr lang="en-IN" sz="1400" dirty="0"/>
          </a:p>
          <a:p>
            <a:r>
              <a:rPr lang="en-IN" sz="1400" b="1" dirty="0"/>
              <a:t>Use Cases</a:t>
            </a:r>
            <a:r>
              <a:rPr lang="en-IN" sz="1400" dirty="0"/>
              <a:t>: Conversational AI, content generation, coding assistants, summarization.</a:t>
            </a:r>
          </a:p>
          <a:p>
            <a:r>
              <a:rPr lang="en-IN" sz="1400" b="1" dirty="0"/>
              <a:t>Strength</a:t>
            </a:r>
            <a:r>
              <a:rPr lang="en-IN" sz="1400" dirty="0"/>
              <a:t>: Powerful state-of-the-art models with wide developer adoption.</a:t>
            </a:r>
          </a:p>
          <a:p>
            <a:endParaRPr lang="en-IN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B6ED-059B-E043-CD32-7E4DE7F511B0}"/>
              </a:ext>
            </a:extLst>
          </p:cNvPr>
          <p:cNvSpPr txBox="1"/>
          <p:nvPr/>
        </p:nvSpPr>
        <p:spPr>
          <a:xfrm>
            <a:off x="5038825" y="0"/>
            <a:ext cx="427843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400" b="1" dirty="0"/>
              <a:t>2. Hugging Face APIs</a:t>
            </a:r>
          </a:p>
          <a:p>
            <a:pPr>
              <a:buNone/>
            </a:pPr>
            <a:endParaRPr lang="en-IN" sz="1400" b="1" dirty="0"/>
          </a:p>
          <a:p>
            <a:pPr>
              <a:buNone/>
            </a:pPr>
            <a:endParaRPr lang="en-IN" sz="1400" b="1" dirty="0"/>
          </a:p>
          <a:p>
            <a:pPr>
              <a:buNone/>
            </a:pPr>
            <a:endParaRPr lang="en-IN" sz="1400" b="1" dirty="0"/>
          </a:p>
          <a:p>
            <a:pPr>
              <a:buNone/>
            </a:pPr>
            <a:endParaRPr lang="en-IN" sz="1400" b="1" dirty="0"/>
          </a:p>
          <a:p>
            <a:pPr>
              <a:buNone/>
            </a:pPr>
            <a:endParaRPr lang="en-IN" sz="1400" b="1" dirty="0"/>
          </a:p>
          <a:p>
            <a:pPr>
              <a:buNone/>
            </a:pPr>
            <a:endParaRPr lang="en-IN" sz="1400" b="1" dirty="0"/>
          </a:p>
          <a:p>
            <a:r>
              <a:rPr lang="en-IN" sz="1400" b="1" dirty="0"/>
              <a:t> What</a:t>
            </a:r>
            <a:r>
              <a:rPr lang="en-IN" sz="1400" dirty="0"/>
              <a:t>: Open-source hub + APIs for 100k+ ML models, datasets, and pipelines</a:t>
            </a:r>
          </a:p>
          <a:p>
            <a:endParaRPr lang="en-IN" sz="1400" dirty="0"/>
          </a:p>
          <a:p>
            <a:r>
              <a:rPr lang="en-IN" sz="1400" b="1" dirty="0"/>
              <a:t>Key Features</a:t>
            </a:r>
            <a:r>
              <a:rPr lang="en-IN" sz="1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Transformers Library</a:t>
            </a:r>
            <a:r>
              <a:rPr lang="en-IN" sz="1400" dirty="0"/>
              <a:t>: </a:t>
            </a:r>
            <a:r>
              <a:rPr lang="en-IN" sz="1200" dirty="0"/>
              <a:t>Access</a:t>
            </a:r>
            <a:r>
              <a:rPr lang="en-IN" sz="1400" dirty="0"/>
              <a:t> to BERT, T5, Stable Diffusion, </a:t>
            </a:r>
            <a:r>
              <a:rPr lang="en-IN" sz="1400" dirty="0" err="1"/>
              <a:t>LLaMA</a:t>
            </a:r>
            <a:r>
              <a:rPr lang="en-IN" sz="1400" dirty="0"/>
              <a:t>, etc.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Inference API</a:t>
            </a:r>
            <a:r>
              <a:rPr lang="en-IN" sz="1400" dirty="0"/>
              <a:t>: Run models instantly in the cloud.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Spaces</a:t>
            </a:r>
            <a:r>
              <a:rPr lang="en-IN" sz="1400" dirty="0"/>
              <a:t>: Deploy ML apps with </a:t>
            </a:r>
            <a:r>
              <a:rPr lang="en-IN" sz="1400" dirty="0" err="1"/>
              <a:t>Gradio</a:t>
            </a:r>
            <a:r>
              <a:rPr lang="en-IN" sz="1400" dirty="0"/>
              <a:t>/</a:t>
            </a:r>
            <a:r>
              <a:rPr lang="en-IN" sz="1400" dirty="0" err="1"/>
              <a:t>Streamlit</a:t>
            </a:r>
            <a:r>
              <a:rPr lang="en-IN" sz="14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 err="1"/>
              <a:t>AutoTrain</a:t>
            </a:r>
            <a:r>
              <a:rPr lang="en-IN" sz="1400" dirty="0"/>
              <a:t>: Train models without coding.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Use Cases</a:t>
            </a:r>
            <a:r>
              <a:rPr lang="en-IN" sz="1400" dirty="0"/>
              <a:t>: NLP, CV, audio, multi-modal AI, rapid prototyping.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Strength</a:t>
            </a:r>
            <a:r>
              <a:rPr lang="en-IN" sz="1400" dirty="0"/>
              <a:t>: Community-driven, open-source, flexible ecosystem.</a:t>
            </a:r>
          </a:p>
        </p:txBody>
      </p:sp>
      <p:pic>
        <p:nvPicPr>
          <p:cNvPr id="7" name="Picture 6" descr="A black and white hexagon design&#10;&#10;AI-generated content may be incorrect.">
            <a:extLst>
              <a:ext uri="{FF2B5EF4-FFF2-40B4-BE49-F238E27FC236}">
                <a16:creationId xmlns:a16="http://schemas.microsoft.com/office/drawing/2014/main" id="{529E5408-4750-8223-F974-3DA7BD31A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177" y="483068"/>
            <a:ext cx="1087654" cy="936058"/>
          </a:xfrm>
          <a:prstGeom prst="rect">
            <a:avLst/>
          </a:prstGeom>
        </p:spPr>
      </p:pic>
      <p:pic>
        <p:nvPicPr>
          <p:cNvPr id="9" name="Picture 8" descr="A yellow smiley face with hands on it&#10;&#10;AI-generated content may be incorrect.">
            <a:extLst>
              <a:ext uri="{FF2B5EF4-FFF2-40B4-BE49-F238E27FC236}">
                <a16:creationId xmlns:a16="http://schemas.microsoft.com/office/drawing/2014/main" id="{3C9DFE66-34C7-0EC5-78D1-BCAD3F8B2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945" y="86627"/>
            <a:ext cx="1164256" cy="116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237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5C931B-EA25-9FE7-71BE-E716C50059EA}"/>
              </a:ext>
            </a:extLst>
          </p:cNvPr>
          <p:cNvSpPr txBox="1"/>
          <p:nvPr/>
        </p:nvSpPr>
        <p:spPr>
          <a:xfrm>
            <a:off x="0" y="0"/>
            <a:ext cx="595803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200" b="1" dirty="0"/>
              <a:t>3. Anthropic APIs</a:t>
            </a:r>
          </a:p>
          <a:p>
            <a:pPr>
              <a:buNone/>
            </a:pPr>
            <a:endParaRPr lang="en-IN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What</a:t>
            </a:r>
            <a:r>
              <a:rPr lang="en-IN" sz="1200" dirty="0"/>
              <a:t>: APIs for Claude, a family of conversational and reasoning-focused AI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Key Features</a:t>
            </a:r>
            <a:r>
              <a:rPr lang="en-IN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b="1" dirty="0"/>
              <a:t>Claude 1, 2, 3 Models</a:t>
            </a:r>
            <a:r>
              <a:rPr lang="en-IN" sz="1200" dirty="0"/>
              <a:t> for safe, helpful, and steerable responses.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b="1" dirty="0"/>
              <a:t>Focus on Constitutional AI</a:t>
            </a:r>
            <a:r>
              <a:rPr lang="en-IN" sz="1200" dirty="0"/>
              <a:t> → safer alignment methods.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b="1" dirty="0"/>
              <a:t>Large context window</a:t>
            </a:r>
            <a:r>
              <a:rPr lang="en-IN" sz="1200" dirty="0"/>
              <a:t> (supports longer conversations/documents).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b="1" dirty="0"/>
              <a:t>Text understanding, summarization, Q&amp;A, coding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Use Cases</a:t>
            </a:r>
            <a:r>
              <a:rPr lang="en-IN" sz="1200" dirty="0"/>
              <a:t>: Enterprise chatbots, knowledge assistants, safe AI deployment.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Strength</a:t>
            </a:r>
            <a:r>
              <a:rPr lang="en-IN" sz="1200" dirty="0"/>
              <a:t>: Safety-first design, long context, enterprise adoption.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FFC9B69-A34E-A97F-4F65-BB0604D9B1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122687"/>
              </p:ext>
            </p:extLst>
          </p:nvPr>
        </p:nvGraphicFramePr>
        <p:xfrm>
          <a:off x="144380" y="2915853"/>
          <a:ext cx="8855240" cy="2131235"/>
        </p:xfrm>
        <a:graphic>
          <a:graphicData uri="http://schemas.openxmlformats.org/drawingml/2006/table">
            <a:tbl>
              <a:tblPr/>
              <a:tblGrid>
                <a:gridCol w="2213810">
                  <a:extLst>
                    <a:ext uri="{9D8B030D-6E8A-4147-A177-3AD203B41FA5}">
                      <a16:colId xmlns:a16="http://schemas.microsoft.com/office/drawing/2014/main" val="676074108"/>
                    </a:ext>
                  </a:extLst>
                </a:gridCol>
                <a:gridCol w="2213810">
                  <a:extLst>
                    <a:ext uri="{9D8B030D-6E8A-4147-A177-3AD203B41FA5}">
                      <a16:colId xmlns:a16="http://schemas.microsoft.com/office/drawing/2014/main" val="497460028"/>
                    </a:ext>
                  </a:extLst>
                </a:gridCol>
                <a:gridCol w="2213810">
                  <a:extLst>
                    <a:ext uri="{9D8B030D-6E8A-4147-A177-3AD203B41FA5}">
                      <a16:colId xmlns:a16="http://schemas.microsoft.com/office/drawing/2014/main" val="3891911021"/>
                    </a:ext>
                  </a:extLst>
                </a:gridCol>
                <a:gridCol w="2213810">
                  <a:extLst>
                    <a:ext uri="{9D8B030D-6E8A-4147-A177-3AD203B41FA5}">
                      <a16:colId xmlns:a16="http://schemas.microsoft.com/office/drawing/2014/main" val="1763694427"/>
                    </a:ext>
                  </a:extLst>
                </a:gridCol>
              </a:tblGrid>
              <a:tr h="2771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Feature</a:t>
                      </a:r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b="1" dirty="0"/>
                        <a:t>OpenAI</a:t>
                      </a:r>
                      <a:endParaRPr lang="en-IN" sz="1050" dirty="0"/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b="1"/>
                        <a:t>Hugging Face</a:t>
                      </a:r>
                      <a:endParaRPr lang="en-IN" sz="1050"/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b="1" dirty="0"/>
                        <a:t>Anthropic</a:t>
                      </a:r>
                      <a:endParaRPr lang="en-IN" sz="1050" dirty="0"/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27606795"/>
                  </a:ext>
                </a:extLst>
              </a:tr>
              <a:tr h="4639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b="1" dirty="0"/>
                        <a:t>Focus</a:t>
                      </a:r>
                      <a:endParaRPr lang="en-IN" sz="1050" dirty="0"/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IN" sz="1050" dirty="0"/>
                        <a:t>State-of-the-art proprietary models</a:t>
                      </a:r>
                    </a:p>
                  </a:txBody>
                  <a:tcPr marL="79569" marR="79569" marT="39784" marB="397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Open-source models &amp; community</a:t>
                      </a:r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Safe &amp; steerable conversational AI</a:t>
                      </a:r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2993732"/>
                  </a:ext>
                </a:extLst>
              </a:tr>
              <a:tr h="46223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b="1" dirty="0"/>
                        <a:t>Key Models</a:t>
                      </a:r>
                      <a:endParaRPr lang="en-IN" sz="1050" dirty="0"/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GPT, DALL·E, Whisper</a:t>
                      </a:r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050" dirty="0"/>
                        <a:t>BERT, T5, Stable Diffusion, </a:t>
                      </a:r>
                      <a:r>
                        <a:rPr lang="fr-FR" sz="1050" dirty="0" err="1"/>
                        <a:t>LLaMA</a:t>
                      </a:r>
                      <a:endParaRPr lang="fr-FR" sz="1050" dirty="0"/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1050" dirty="0"/>
                        <a:t>Claude (1, 2, 3 </a:t>
                      </a:r>
                      <a:r>
                        <a:rPr lang="fr-FR" sz="1050" dirty="0" err="1"/>
                        <a:t>series</a:t>
                      </a:r>
                      <a:r>
                        <a:rPr lang="fr-FR" sz="1050" dirty="0"/>
                        <a:t>)</a:t>
                      </a:r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6514554"/>
                  </a:ext>
                </a:extLst>
              </a:tr>
              <a:tr h="4639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b="1" dirty="0"/>
                        <a:t>Strength</a:t>
                      </a:r>
                      <a:endParaRPr lang="en-IN" sz="1050" dirty="0"/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Best-in-class performance</a:t>
                      </a:r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/>
                        <a:t>Flexibility, wide model choice</a:t>
                      </a:r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Safety, long context reasoning</a:t>
                      </a:r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572412"/>
                  </a:ext>
                </a:extLst>
              </a:tr>
              <a:tr h="4639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b="1" dirty="0"/>
                        <a:t>Use Cases</a:t>
                      </a:r>
                      <a:endParaRPr lang="en-IN" sz="1050" dirty="0"/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Chatbots, content, coding</a:t>
                      </a:r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NLP, CV, prototyping, ML apps</a:t>
                      </a:r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50" dirty="0"/>
                        <a:t>Enterprise assistants, safe AI</a:t>
                      </a:r>
                    </a:p>
                  </a:txBody>
                  <a:tcPr marL="79569" marR="79569" marT="39784" marB="3978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2129447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0E401ADD-4520-2D47-C172-5E983433C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1750"/>
            <a:ext cx="182774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92D050"/>
                </a:solidFill>
                <a:effectLst/>
                <a:latin typeface="Arial" panose="020B0604020202020204" pitchFamily="34" charset="0"/>
              </a:rPr>
              <a:t>Comparison Snapshot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435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280;p31"/>
          <p:cNvPicPr/>
          <p:nvPr/>
        </p:nvPicPr>
        <p:blipFill>
          <a:blip r:embed="rId2"/>
          <a:srcRect l="13798" r="1556"/>
          <a:stretch/>
        </p:blipFill>
        <p:spPr>
          <a:xfrm>
            <a:off x="5655733" y="180"/>
            <a:ext cx="3488267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45066" y="233418"/>
            <a:ext cx="6578600" cy="78841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90000"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da-DK" sz="2800" dirty="0"/>
              <a:t>System Design for ML – End-to-end ML pipeline</a:t>
            </a:r>
            <a:endParaRPr lang="fr-FR" sz="27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subTitle"/>
          </p:nvPr>
        </p:nvSpPr>
        <p:spPr>
          <a:xfrm>
            <a:off x="304800" y="1347267"/>
            <a:ext cx="5350933" cy="3282701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85000" lnSpcReduction="20000"/>
          </a:bodyPr>
          <a:lstStyle/>
          <a:p>
            <a:r>
              <a:rPr lang="en-IN" sz="1400" b="1" dirty="0"/>
              <a:t>🔹 Data Collection &amp; Preprocessing</a:t>
            </a:r>
          </a:p>
          <a:p>
            <a:endParaRPr lang="en-IN" sz="1400" dirty="0"/>
          </a:p>
          <a:p>
            <a:r>
              <a:rPr lang="en-IN" sz="1400" dirty="0"/>
              <a:t>Gather raw data from sources</a:t>
            </a:r>
          </a:p>
          <a:p>
            <a:endParaRPr lang="en-IN" sz="1400" dirty="0"/>
          </a:p>
          <a:p>
            <a:r>
              <a:rPr lang="en-IN" sz="1400" dirty="0"/>
              <a:t>Clean, transform &amp; prepare features</a:t>
            </a:r>
          </a:p>
          <a:p>
            <a:endParaRPr lang="en-IN" sz="1400" dirty="0"/>
          </a:p>
          <a:p>
            <a:r>
              <a:rPr lang="en-IN" sz="1400" b="1" dirty="0"/>
              <a:t>🔹 Model Training</a:t>
            </a:r>
          </a:p>
          <a:p>
            <a:endParaRPr lang="en-IN" sz="1400" dirty="0"/>
          </a:p>
          <a:p>
            <a:r>
              <a:rPr lang="en-IN" sz="1400" dirty="0"/>
              <a:t>Train models using training datasets</a:t>
            </a:r>
          </a:p>
          <a:p>
            <a:endParaRPr lang="en-IN" sz="1400" dirty="0"/>
          </a:p>
          <a:p>
            <a:r>
              <a:rPr lang="en-IN" sz="1400" dirty="0"/>
              <a:t>Optimize parameters &amp; minimize errors</a:t>
            </a:r>
          </a:p>
          <a:p>
            <a:endParaRPr lang="en-IN" sz="1400" dirty="0"/>
          </a:p>
          <a:p>
            <a:r>
              <a:rPr lang="en-IN" sz="1400" b="1" dirty="0"/>
              <a:t>🔹 Deployment</a:t>
            </a:r>
          </a:p>
          <a:p>
            <a:endParaRPr lang="en-IN" sz="1400" dirty="0"/>
          </a:p>
          <a:p>
            <a:r>
              <a:rPr lang="en-IN" sz="1400" dirty="0"/>
              <a:t>Package model (e.g., Docker, APIs)</a:t>
            </a:r>
          </a:p>
          <a:p>
            <a:endParaRPr lang="en-IN" sz="1400" dirty="0"/>
          </a:p>
          <a:p>
            <a:r>
              <a:rPr lang="en-IN" sz="1400" dirty="0"/>
              <a:t>Integrate into production systems (cloud, edge, apps)</a:t>
            </a:r>
          </a:p>
          <a:p>
            <a:endParaRPr lang="en-IN" sz="1400" dirty="0"/>
          </a:p>
          <a:p>
            <a:r>
              <a:rPr lang="en-IN" sz="1400" b="1" dirty="0"/>
              <a:t>🔹 Monitoring &amp; Maintenance</a:t>
            </a:r>
          </a:p>
          <a:p>
            <a:endParaRPr lang="en-IN" sz="1400" dirty="0"/>
          </a:p>
          <a:p>
            <a:r>
              <a:rPr lang="en-IN" sz="1400" dirty="0"/>
              <a:t>Track performance (accuracy, latency, drift)</a:t>
            </a:r>
          </a:p>
          <a:p>
            <a:endParaRPr lang="en-IN" sz="1400" dirty="0"/>
          </a:p>
          <a:p>
            <a:r>
              <a:rPr lang="en-IN" sz="1400" dirty="0"/>
              <a:t>Update/retrain model as data changes</a:t>
            </a: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7" name="Picture 6" descr="A diagram of a training process&#10;&#10;AI-generated content may be incorrect.">
            <a:extLst>
              <a:ext uri="{FF2B5EF4-FFF2-40B4-BE49-F238E27FC236}">
                <a16:creationId xmlns:a16="http://schemas.microsoft.com/office/drawing/2014/main" id="{2B2A58F3-0AF7-5E69-ECEC-E3AF58A56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1" y="1162868"/>
            <a:ext cx="451269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225;p28"/>
          <p:cNvSpPr/>
          <p:nvPr/>
        </p:nvSpPr>
        <p:spPr>
          <a:xfrm>
            <a:off x="118440" y="1505520"/>
            <a:ext cx="8906760" cy="3523680"/>
          </a:xfrm>
          <a:prstGeom prst="roundRect">
            <a:avLst>
              <a:gd name="adj" fmla="val 5521"/>
            </a:avLst>
          </a:prstGeom>
          <a:noFill/>
          <a:ln w="9525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algn="ctr" defTabSz="914400">
              <a:lnSpc>
                <a:spcPct val="100000"/>
              </a:lnSpc>
              <a:tabLst>
                <a:tab pos="0" algn="l"/>
              </a:tabLst>
            </a:pPr>
            <a:endParaRPr lang="en-US" sz="1800" b="0" u="none" strike="noStrike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719100" y="347133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2800" dirty="0"/>
              <a:t>Containers &amp; Deployment – </a:t>
            </a:r>
            <a:r>
              <a:rPr lang="en-US" sz="2800" dirty="0" err="1"/>
              <a:t>Dockerizing</a:t>
            </a:r>
            <a:r>
              <a:rPr lang="en-US" sz="2800" dirty="0"/>
              <a:t> ML models, serverless deployment. </a:t>
            </a:r>
            <a:endParaRPr lang="fr-FR" sz="27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271825" y="1568147"/>
            <a:ext cx="5807241" cy="315791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/>
          </a:bodyPr>
          <a:lstStyle/>
          <a:p>
            <a:r>
              <a:rPr lang="en-IN" sz="1400" b="1" dirty="0"/>
              <a:t>Containers &amp; Deployment</a:t>
            </a:r>
          </a:p>
          <a:p>
            <a:endParaRPr lang="en-IN" sz="1400" b="1" dirty="0"/>
          </a:p>
          <a:p>
            <a:r>
              <a:rPr lang="en-IN" sz="1400" b="1" dirty="0"/>
              <a:t>🔹 </a:t>
            </a:r>
            <a:r>
              <a:rPr lang="en-IN" sz="1400" b="1" dirty="0" err="1"/>
              <a:t>Dockerizing</a:t>
            </a:r>
            <a:r>
              <a:rPr lang="en-IN" sz="1400" b="1" dirty="0"/>
              <a:t> ML Models</a:t>
            </a:r>
          </a:p>
          <a:p>
            <a:endParaRPr lang="en-IN" sz="1400" dirty="0"/>
          </a:p>
          <a:p>
            <a:r>
              <a:rPr lang="en-IN" sz="1400" dirty="0"/>
              <a:t>Package model + dependencies into a portable container</a:t>
            </a:r>
          </a:p>
          <a:p>
            <a:r>
              <a:rPr lang="en-IN" sz="1400" dirty="0"/>
              <a:t>Ensures consistent execution across environments</a:t>
            </a:r>
          </a:p>
          <a:p>
            <a:r>
              <a:rPr lang="en-IN" sz="1400" dirty="0"/>
              <a:t>Easy scaling with Kubernetes</a:t>
            </a:r>
          </a:p>
          <a:p>
            <a:endParaRPr lang="en-IN" sz="1400" dirty="0"/>
          </a:p>
          <a:p>
            <a:r>
              <a:rPr lang="en-IN" sz="1400" b="1" dirty="0"/>
              <a:t>🔹 Serverless Deployment</a:t>
            </a:r>
          </a:p>
          <a:p>
            <a:endParaRPr lang="en-IN" sz="1400" dirty="0"/>
          </a:p>
          <a:p>
            <a:r>
              <a:rPr lang="en-IN" sz="1400" dirty="0"/>
              <a:t>Deploy models without managing servers</a:t>
            </a:r>
          </a:p>
          <a:p>
            <a:r>
              <a:rPr lang="en-IN" sz="1400" dirty="0"/>
              <a:t>Pay-per-use: scalable &amp; cost-efficient</a:t>
            </a:r>
          </a:p>
          <a:p>
            <a:endParaRPr lang="en-IN" sz="1400" dirty="0"/>
          </a:p>
          <a:p>
            <a:r>
              <a:rPr lang="en-IN" sz="1400" dirty="0"/>
              <a:t>Examples: </a:t>
            </a:r>
            <a:r>
              <a:rPr lang="en-IN" sz="1400" b="1" dirty="0"/>
              <a:t>AWS Lambda, Azure Functions, Google Cloud Functions</a:t>
            </a:r>
            <a:endParaRPr lang="en-IN" sz="1400" dirty="0"/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B877BB-0B93-B7AB-7DE0-D31BEB932848}"/>
              </a:ext>
            </a:extLst>
          </p:cNvPr>
          <p:cNvSpPr txBox="1"/>
          <p:nvPr/>
        </p:nvSpPr>
        <p:spPr>
          <a:xfrm>
            <a:off x="5876852" y="3277195"/>
            <a:ext cx="4572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 dirty="0"/>
              <a:t>🔹 Why It Matters</a:t>
            </a:r>
          </a:p>
          <a:p>
            <a:pPr>
              <a:buNone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Faster deployment &amp; portability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Simplifies scaling in production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Reduces infrastructure overhead</a:t>
            </a:r>
          </a:p>
        </p:txBody>
      </p:sp>
      <p:pic>
        <p:nvPicPr>
          <p:cNvPr id="5" name="Picture 4" descr="A diagram of a container&#10;&#10;AI-generated content may be incorrect.">
            <a:extLst>
              <a:ext uri="{FF2B5EF4-FFF2-40B4-BE49-F238E27FC236}">
                <a16:creationId xmlns:a16="http://schemas.microsoft.com/office/drawing/2014/main" id="{1720F8D5-4DE3-444F-7F22-BD3246BA5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52" y="1537697"/>
            <a:ext cx="2259616" cy="176011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A5AB5-9C80-6626-0775-0E600CAE321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515627" y="825893"/>
            <a:ext cx="3484440" cy="4086146"/>
          </a:xfrm>
        </p:spPr>
        <p:txBody>
          <a:bodyPr>
            <a:normAutofit lnSpcReduction="10000"/>
          </a:bodyPr>
          <a:lstStyle/>
          <a:p>
            <a:r>
              <a:rPr lang="en-US" sz="1300" dirty="0"/>
              <a:t>Model Drift: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sz="1300" dirty="0"/>
              <a:t>Continuous monitoring detects when real-world data changes reduce model performance. Retraining or updating the model is essential to maintain accuracy and business value.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sz="1300" dirty="0"/>
              <a:t>A/B Testing: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sz="1300" dirty="0"/>
              <a:t>  Compares multiple model versions in parallel, allowing teams to assess which variant delivers better user or business outcomes before a full rollout.</a:t>
            </a:r>
          </a:p>
          <a:p>
            <a:pPr marL="0" indent="0">
              <a:buNone/>
            </a:pPr>
            <a:endParaRPr lang="en-US" sz="1300" dirty="0"/>
          </a:p>
          <a:p>
            <a:r>
              <a:rPr lang="en-US" sz="1300" dirty="0"/>
              <a:t>CI/CD for ML:</a:t>
            </a:r>
          </a:p>
          <a:p>
            <a:endParaRPr lang="en-US" sz="1300" dirty="0"/>
          </a:p>
          <a:p>
            <a:pPr marL="0" indent="0">
              <a:buNone/>
            </a:pPr>
            <a:r>
              <a:rPr lang="en-US" sz="1300" dirty="0"/>
              <a:t>Establishes automated pipelines for integrating, testing, and deploying ML models. This ensures reliable, repeatable, and rapid release cycles while enabling model versioning, scalable deployments, and rollback in case of issues.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56933-8D2C-6ED6-AAE7-F2B18B84C7E3}"/>
              </a:ext>
            </a:extLst>
          </p:cNvPr>
          <p:cNvSpPr txBox="1"/>
          <p:nvPr/>
        </p:nvSpPr>
        <p:spPr>
          <a:xfrm>
            <a:off x="71967" y="1966244"/>
            <a:ext cx="450003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MLOps</a:t>
            </a:r>
            <a:r>
              <a:rPr lang="en-US" sz="1400" dirty="0"/>
              <a:t> (Machine Learning Operations) is a set of practices and tools that streamlines and automates the end-to-end lifecycle of machine learning models—from development to deployment, monitoring, and ongoing maintenance. It bridges the gap between data science and IT/operations, enabling teams to efficiently collaborate, deliver reliable models, and ensure continuous adaptation to changing data and business needs. </a:t>
            </a:r>
          </a:p>
          <a:p>
            <a:endParaRPr lang="en-US" sz="1400" dirty="0"/>
          </a:p>
          <a:p>
            <a:r>
              <a:rPr lang="en-US" sz="1400" dirty="0"/>
              <a:t>Monitoring in </a:t>
            </a:r>
            <a:r>
              <a:rPr lang="en-US" sz="1400" dirty="0" err="1"/>
              <a:t>MLOps</a:t>
            </a:r>
            <a:r>
              <a:rPr lang="en-US" sz="1400" dirty="0"/>
              <a:t> involves tracking model performance, detecting data drift, and maintaining accuracy to help organizations maximize the business impact of their AI solutions</a:t>
            </a:r>
            <a:endParaRPr lang="en-IN" sz="1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06E1455-C687-E256-F0C8-1D1B9FECD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7" y="323131"/>
            <a:ext cx="5354400" cy="769681"/>
          </a:xfrm>
        </p:spPr>
        <p:txBody>
          <a:bodyPr/>
          <a:lstStyle/>
          <a:p>
            <a:r>
              <a:rPr lang="en-IN" sz="2400" dirty="0" err="1"/>
              <a:t>MLOps</a:t>
            </a:r>
            <a:r>
              <a:rPr lang="en-IN" sz="2400" dirty="0"/>
              <a:t> &amp; Monitoring</a:t>
            </a:r>
            <a:br>
              <a:rPr lang="en-IN" dirty="0"/>
            </a:br>
            <a:endParaRPr lang="en-IN" dirty="0"/>
          </a:p>
        </p:txBody>
      </p:sp>
      <p:pic>
        <p:nvPicPr>
          <p:cNvPr id="9" name="Picture 8" descr="A diagram of software testing&#10;&#10;AI-generated content may be incorrect.">
            <a:extLst>
              <a:ext uri="{FF2B5EF4-FFF2-40B4-BE49-F238E27FC236}">
                <a16:creationId xmlns:a16="http://schemas.microsoft.com/office/drawing/2014/main" id="{D68AFEF7-E7B1-E3F9-DBF1-B924E142F7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133" y="707972"/>
            <a:ext cx="2169787" cy="112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8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bot and human hand touching each other&#10;&#10;AI-generated content may be incorrect.">
            <a:extLst>
              <a:ext uri="{FF2B5EF4-FFF2-40B4-BE49-F238E27FC236}">
                <a16:creationId xmlns:a16="http://schemas.microsoft.com/office/drawing/2014/main" id="{717D2A26-5FAE-6565-2935-730AB9D1E7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050866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7A725F-E335-2FFF-2DF5-22C050806AF8}"/>
              </a:ext>
            </a:extLst>
          </p:cNvPr>
          <p:cNvSpPr txBox="1"/>
          <p:nvPr/>
        </p:nvSpPr>
        <p:spPr>
          <a:xfrm>
            <a:off x="227887" y="568402"/>
            <a:ext cx="958025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en-IN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 Encryption</a:t>
            </a:r>
            <a:r>
              <a:rPr lang="en-IN" dirty="0"/>
              <a:t>: Encrypt sensitive data at rest &amp; in transit.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Access Control</a:t>
            </a:r>
            <a:r>
              <a:rPr lang="en-IN" dirty="0"/>
              <a:t>: Restrict access using authentication &amp; role-based permissions.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Data Anonymization</a:t>
            </a:r>
            <a:r>
              <a:rPr lang="en-IN" dirty="0"/>
              <a:t>: Mask or remove Personally Identifiable Information (PII).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Compliance</a:t>
            </a:r>
            <a:r>
              <a:rPr lang="en-IN" dirty="0"/>
              <a:t>: Follow GDPR, HIPAA, ISO standards for data handling.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Monitoring &amp; Auditing</a:t>
            </a:r>
            <a:r>
              <a:rPr lang="en-IN" dirty="0"/>
              <a:t>: Track data flow and detect unauthorized usage.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  <a:p>
            <a:pPr>
              <a:buFont typeface="Arial" panose="020B0604020202020204" pitchFamily="34" charset="0"/>
              <a:buChar char="•"/>
            </a:pPr>
            <a:r>
              <a:rPr lang="en-IN" b="1" dirty="0"/>
              <a:t>Secure Storage</a:t>
            </a:r>
            <a:r>
              <a:rPr lang="en-IN" dirty="0"/>
              <a:t>: Use secure cloud storage &amp; key management systems.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D1F600-03C8-75F4-AA3A-29B282C2E0ED}"/>
              </a:ext>
            </a:extLst>
          </p:cNvPr>
          <p:cNvSpPr txBox="1"/>
          <p:nvPr/>
        </p:nvSpPr>
        <p:spPr>
          <a:xfrm>
            <a:off x="2062212" y="106737"/>
            <a:ext cx="4836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400" dirty="0"/>
              <a:t>Security in ML Pipelines</a:t>
            </a:r>
          </a:p>
        </p:txBody>
      </p:sp>
      <p:pic>
        <p:nvPicPr>
          <p:cNvPr id="8" name="Picture 7" descr="A diagram of a data processing system&#10;&#10;AI-generated content may be incorrect.">
            <a:extLst>
              <a:ext uri="{FF2B5EF4-FFF2-40B4-BE49-F238E27FC236}">
                <a16:creationId xmlns:a16="http://schemas.microsoft.com/office/drawing/2014/main" id="{5B4A3FF4-5EC3-CB08-12A2-0D5E5122DB8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62" t="32935" r="1" b="33381"/>
          <a:stretch>
            <a:fillRect/>
          </a:stretch>
        </p:blipFill>
        <p:spPr>
          <a:xfrm>
            <a:off x="2024235" y="3984722"/>
            <a:ext cx="3035079" cy="107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19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72961-4415-92FA-9EE4-3FCD354EC89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3193180" y="0"/>
            <a:ext cx="8270508" cy="832244"/>
          </a:xfrm>
        </p:spPr>
        <p:txBody>
          <a:bodyPr/>
          <a:lstStyle/>
          <a:p>
            <a:r>
              <a:rPr lang="en-IN" dirty="0"/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1179F0-619D-6735-93D7-4C7B44EACAC3}"/>
              </a:ext>
            </a:extLst>
          </p:cNvPr>
          <p:cNvSpPr txBox="1"/>
          <p:nvPr/>
        </p:nvSpPr>
        <p:spPr>
          <a:xfrm>
            <a:off x="981777" y="1318662"/>
            <a:ext cx="749808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E8C8C"/>
                </a:solidFill>
                <a:latin typeface="Algerian" panose="04020705040A02060702" pitchFamily="82" charset="0"/>
              </a:rPr>
              <a:t>“Strong ML knowledge + practical implementation skills = readiness for real-world challenges”</a:t>
            </a:r>
            <a:endParaRPr lang="en-IN" sz="2800" dirty="0">
              <a:solidFill>
                <a:srgbClr val="EE8C8C"/>
              </a:solidFill>
              <a:latin typeface="Algerian" panose="04020705040A02060702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EE1A5F-AF44-14E9-BEC7-959A65280C1E}"/>
              </a:ext>
            </a:extLst>
          </p:cNvPr>
          <p:cNvSpPr txBox="1"/>
          <p:nvPr/>
        </p:nvSpPr>
        <p:spPr>
          <a:xfrm>
            <a:off x="122723" y="4613527"/>
            <a:ext cx="5731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Prepared By:</a:t>
            </a:r>
            <a:r>
              <a:rPr lang="en-IN" dirty="0"/>
              <a:t> </a:t>
            </a:r>
            <a:r>
              <a:rPr lang="en-IN" i="1" dirty="0"/>
              <a:t>Magesh J</a:t>
            </a:r>
            <a:endParaRPr lang="en-IN" dirty="0"/>
          </a:p>
        </p:txBody>
      </p:sp>
      <p:pic>
        <p:nvPicPr>
          <p:cNvPr id="8" name="Picture 7" descr="A close-up of hands shaking&#10;&#10;AI-generated content may be incorrect.">
            <a:extLst>
              <a:ext uri="{FF2B5EF4-FFF2-40B4-BE49-F238E27FC236}">
                <a16:creationId xmlns:a16="http://schemas.microsoft.com/office/drawing/2014/main" id="{A9B9744C-2D3A-5518-1432-B9539589B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601" y="3044242"/>
            <a:ext cx="2602431" cy="134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0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0413" y="136062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700" b="1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Introduction</a:t>
            </a:r>
            <a:endParaRPr lang="fr-FR" sz="27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subTitle"/>
          </p:nvPr>
        </p:nvSpPr>
        <p:spPr>
          <a:xfrm>
            <a:off x="442763" y="1590158"/>
            <a:ext cx="7883090" cy="2988644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r>
              <a:rPr lang="en-US" sz="2000" dirty="0"/>
              <a:t>🔹 </a:t>
            </a:r>
            <a:r>
              <a:rPr lang="en-US" sz="2000" b="1" dirty="0"/>
              <a:t>What is ML?</a:t>
            </a:r>
          </a:p>
          <a:p>
            <a:endParaRPr lang="en-US" sz="2000" dirty="0"/>
          </a:p>
          <a:p>
            <a:r>
              <a:rPr lang="en-US" sz="2000" dirty="0"/>
              <a:t>A branch of Artificial Intelligence (AI) that enables systems to </a:t>
            </a:r>
            <a:r>
              <a:rPr lang="en-US" sz="2000" b="1" dirty="0"/>
              <a:t>learn from data</a:t>
            </a:r>
            <a:r>
              <a:rPr lang="en-US" sz="2000" dirty="0"/>
              <a:t> and improve without being explicitly programmed.</a:t>
            </a:r>
          </a:p>
          <a:p>
            <a:r>
              <a:rPr lang="en-US" sz="2000" dirty="0"/>
              <a:t>Focuses on </a:t>
            </a:r>
            <a:r>
              <a:rPr lang="en-US" sz="2000" b="1" dirty="0"/>
              <a:t>patterns and predictions</a:t>
            </a:r>
            <a:r>
              <a:rPr lang="en-US" sz="2000" dirty="0"/>
              <a:t> rather than hard-coded rules.</a:t>
            </a:r>
          </a:p>
          <a:p>
            <a:endParaRPr lang="en-US" sz="2000" dirty="0"/>
          </a:p>
          <a:p>
            <a:r>
              <a:rPr lang="en-US" sz="2000" dirty="0"/>
              <a:t>🔹 </a:t>
            </a:r>
            <a:r>
              <a:rPr lang="en-US" sz="2000" b="1" dirty="0"/>
              <a:t>Why it Matters?</a:t>
            </a:r>
          </a:p>
          <a:p>
            <a:endParaRPr lang="en-US" sz="2000" dirty="0"/>
          </a:p>
          <a:p>
            <a:r>
              <a:rPr lang="en-US" sz="2000" dirty="0"/>
              <a:t>Powers real-world applications: recommendation systems, fraud detection, chatbots, self-driving cars.</a:t>
            </a:r>
          </a:p>
          <a:p>
            <a:r>
              <a:rPr lang="en-US" sz="2000" dirty="0"/>
              <a:t>Helps businesses make </a:t>
            </a:r>
            <a:r>
              <a:rPr lang="en-US" sz="2000" b="1" dirty="0"/>
              <a:t>data-driven decisions</a:t>
            </a:r>
            <a:r>
              <a:rPr lang="en-US" sz="2000" dirty="0"/>
              <a:t>.</a:t>
            </a:r>
          </a:p>
          <a:p>
            <a:r>
              <a:rPr lang="en-US" sz="2000" dirty="0"/>
              <a:t>Reduces manual effort and improves </a:t>
            </a:r>
            <a:r>
              <a:rPr lang="en-US" sz="2000" b="1" dirty="0"/>
              <a:t>accuracy &amp; efficiency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2CC70-9827-87D5-1B66-2FD9D9D46646}"/>
              </a:ext>
            </a:extLst>
          </p:cNvPr>
          <p:cNvSpPr txBox="1"/>
          <p:nvPr/>
        </p:nvSpPr>
        <p:spPr>
          <a:xfrm>
            <a:off x="1058780" y="707382"/>
            <a:ext cx="102412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📊 Data → 🤖 Machine Learning Model → 📈 Predictions/Decisions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280;p31"/>
          <p:cNvPicPr/>
          <p:nvPr/>
        </p:nvPicPr>
        <p:blipFill>
          <a:blip r:embed="rId2"/>
          <a:srcRect l="13798" r="1556"/>
          <a:stretch/>
        </p:blipFill>
        <p:spPr>
          <a:xfrm>
            <a:off x="5659560" y="0"/>
            <a:ext cx="3484440" cy="5039641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52440" y="-103679"/>
            <a:ext cx="4723920" cy="13996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700" b="1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Machine Learning</a:t>
            </a:r>
            <a:endParaRPr lang="fr-FR" sz="27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700" b="1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 Fundamentals</a:t>
            </a:r>
            <a:endParaRPr lang="fr-FR" sz="27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B8435D41-316B-A70D-2B19-E03487F2C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1" y="1762918"/>
            <a:ext cx="5422500" cy="31748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224;p28"/>
          <p:cNvGrpSpPr/>
          <p:nvPr/>
        </p:nvGrpSpPr>
        <p:grpSpPr>
          <a:xfrm>
            <a:off x="118440" y="1505520"/>
            <a:ext cx="8906940" cy="3546540"/>
            <a:chOff x="118440" y="1505520"/>
            <a:chExt cx="8906940" cy="3546540"/>
          </a:xfrm>
        </p:grpSpPr>
        <p:sp>
          <p:nvSpPr>
            <p:cNvPr id="70" name="Google Shape;225;p28"/>
            <p:cNvSpPr/>
            <p:nvPr/>
          </p:nvSpPr>
          <p:spPr>
            <a:xfrm>
              <a:off x="118440" y="1505520"/>
              <a:ext cx="8906760" cy="3344940"/>
            </a:xfrm>
            <a:prstGeom prst="roundRect">
              <a:avLst>
                <a:gd name="adj" fmla="val 5521"/>
              </a:avLst>
            </a:prstGeom>
            <a:noFill/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  <p:sp>
          <p:nvSpPr>
            <p:cNvPr id="71" name="Google Shape;226;p28"/>
            <p:cNvSpPr/>
            <p:nvPr/>
          </p:nvSpPr>
          <p:spPr>
            <a:xfrm rot="5400000">
              <a:off x="4471200" y="497880"/>
              <a:ext cx="201600" cy="8906760"/>
            </a:xfrm>
            <a:prstGeom prst="roundRect">
              <a:avLst>
                <a:gd name="adj" fmla="val 50000"/>
              </a:avLst>
            </a:prstGeom>
            <a:noFill/>
            <a:ln w="9525">
              <a:solidFill>
                <a:srgbClr val="00FFA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u="none" strike="noStrike">
                <a:solidFill>
                  <a:srgbClr val="FFFFFF"/>
                </a:solidFill>
                <a:effectLst/>
                <a:uFillTx/>
                <a:latin typeface="OpenSymbol"/>
              </a:endParaRPr>
            </a:p>
          </p:txBody>
        </p:sp>
      </p:grpSp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723960" y="45720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700" b="1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Types of Learning: Supervised, Unsupervised, Reinforcement</a:t>
            </a:r>
            <a:endParaRPr lang="fr-FR" sz="27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subTitle"/>
          </p:nvPr>
        </p:nvSpPr>
        <p:spPr>
          <a:xfrm>
            <a:off x="281273" y="1774980"/>
            <a:ext cx="7762680" cy="2619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2500" lnSpcReduction="10000"/>
          </a:bodyPr>
          <a:lstStyle/>
          <a:p>
            <a:r>
              <a:rPr lang="en-US" sz="1200" dirty="0"/>
              <a:t>🔹 </a:t>
            </a:r>
            <a:r>
              <a:rPr lang="en-US" sz="1200" b="1" dirty="0"/>
              <a:t>1. Supervised Learning</a:t>
            </a:r>
          </a:p>
          <a:p>
            <a:endParaRPr lang="en-US" sz="1200" dirty="0"/>
          </a:p>
          <a:p>
            <a:r>
              <a:rPr lang="en-US" sz="1200" dirty="0"/>
              <a:t>Learns from </a:t>
            </a:r>
            <a:r>
              <a:rPr lang="en-US" sz="1200" b="1" dirty="0"/>
              <a:t>labeled data</a:t>
            </a:r>
            <a:r>
              <a:rPr lang="en-US" sz="1200" dirty="0"/>
              <a:t> (input → output).</a:t>
            </a:r>
          </a:p>
          <a:p>
            <a:endParaRPr lang="en-US" sz="1200" dirty="0"/>
          </a:p>
          <a:p>
            <a:r>
              <a:rPr lang="en-US" sz="1200" dirty="0"/>
              <a:t>Example: Predicting house prices, Email spam detection.</a:t>
            </a:r>
          </a:p>
          <a:p>
            <a:endParaRPr lang="en-US" sz="1200" dirty="0"/>
          </a:p>
          <a:p>
            <a:r>
              <a:rPr lang="en-US" sz="1200" dirty="0"/>
              <a:t>🔹 </a:t>
            </a:r>
            <a:r>
              <a:rPr lang="en-US" sz="1200" b="1" dirty="0"/>
              <a:t>2. Unsupervised Learning</a:t>
            </a:r>
          </a:p>
          <a:p>
            <a:endParaRPr lang="en-US" sz="1200" dirty="0"/>
          </a:p>
          <a:p>
            <a:r>
              <a:rPr lang="en-US" sz="1200" dirty="0"/>
              <a:t>Works on </a:t>
            </a:r>
            <a:r>
              <a:rPr lang="en-US" sz="1200" b="1" dirty="0"/>
              <a:t>unlabeled data</a:t>
            </a:r>
            <a:r>
              <a:rPr lang="en-US" sz="1200" dirty="0"/>
              <a:t> to find patterns. </a:t>
            </a:r>
          </a:p>
          <a:p>
            <a:endParaRPr lang="en-US" sz="1200" dirty="0"/>
          </a:p>
          <a:p>
            <a:r>
              <a:rPr lang="en-US" sz="1200" dirty="0"/>
              <a:t>Example: Customer segmentation, Market basket analysis.</a:t>
            </a:r>
          </a:p>
          <a:p>
            <a:endParaRPr lang="en-US" sz="1200" dirty="0"/>
          </a:p>
          <a:p>
            <a:r>
              <a:rPr lang="en-US" sz="1200" dirty="0"/>
              <a:t>🔹 </a:t>
            </a:r>
            <a:r>
              <a:rPr lang="en-US" sz="1200" b="1" dirty="0"/>
              <a:t>3. Reinforcement Learning</a:t>
            </a:r>
          </a:p>
          <a:p>
            <a:endParaRPr lang="en-US" sz="1200" dirty="0"/>
          </a:p>
          <a:p>
            <a:r>
              <a:rPr lang="en-US" sz="1200" dirty="0"/>
              <a:t>Learns by </a:t>
            </a:r>
            <a:r>
              <a:rPr lang="en-US" sz="1200" b="1" dirty="0"/>
              <a:t>trial and error</a:t>
            </a:r>
            <a:r>
              <a:rPr lang="en-US" sz="1200" dirty="0"/>
              <a:t> with rewards/penalties.</a:t>
            </a:r>
          </a:p>
          <a:p>
            <a:endParaRPr lang="en-US" sz="1200" dirty="0"/>
          </a:p>
          <a:p>
            <a:r>
              <a:rPr lang="en-US" sz="1200" dirty="0"/>
              <a:t>Example: Self-driving cars, Game-playing AI.</a:t>
            </a: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894C16-38FC-4535-9824-AC91AAC2861B}"/>
              </a:ext>
            </a:extLst>
          </p:cNvPr>
          <p:cNvSpPr txBox="1"/>
          <p:nvPr/>
        </p:nvSpPr>
        <p:spPr>
          <a:xfrm>
            <a:off x="4485373" y="1599458"/>
            <a:ext cx="453982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000" dirty="0"/>
              <a:t>🔹 </a:t>
            </a:r>
            <a:r>
              <a:rPr lang="en-IN" sz="1000" b="1" dirty="0"/>
              <a:t>1. Supervised Learning</a:t>
            </a:r>
          </a:p>
          <a:p>
            <a:pPr>
              <a:buNone/>
            </a:pPr>
            <a:endParaRPr lang="en-IN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000" b="1" dirty="0"/>
              <a:t>Regression</a:t>
            </a:r>
            <a:r>
              <a:rPr lang="en-IN" sz="1000" dirty="0"/>
              <a:t> → Predicts continuous values (e.g., house price).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000" b="1" dirty="0"/>
              <a:t>Classification</a:t>
            </a:r>
            <a:r>
              <a:rPr lang="en-IN" sz="1000" dirty="0"/>
              <a:t> → Predicts discrete labels (e.g., spam or not).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00" dirty="0"/>
          </a:p>
          <a:p>
            <a:pPr>
              <a:buNone/>
            </a:pPr>
            <a:r>
              <a:rPr lang="en-IN" sz="1000" dirty="0"/>
              <a:t>🔹 </a:t>
            </a:r>
            <a:r>
              <a:rPr lang="en-IN" sz="1000" b="1" dirty="0"/>
              <a:t>2. Unsupervised Learning</a:t>
            </a:r>
          </a:p>
          <a:p>
            <a:pPr>
              <a:buNone/>
            </a:pPr>
            <a:endParaRPr lang="en-IN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000" b="1" dirty="0"/>
              <a:t>Clustering</a:t>
            </a:r>
            <a:r>
              <a:rPr lang="en-IN" sz="1000" dirty="0"/>
              <a:t> → Groups similar data points (e.g., customer segments).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000" b="1" dirty="0"/>
              <a:t>Association</a:t>
            </a:r>
            <a:r>
              <a:rPr lang="en-IN" sz="1000" dirty="0"/>
              <a:t> → Finds relationships between variables (e.g., market basket).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00" dirty="0"/>
          </a:p>
          <a:p>
            <a:pPr>
              <a:buNone/>
            </a:pPr>
            <a:r>
              <a:rPr lang="en-IN" sz="1000" dirty="0"/>
              <a:t>🔹 </a:t>
            </a:r>
            <a:r>
              <a:rPr lang="en-IN" sz="1000" b="1" dirty="0"/>
              <a:t>3. Reinforcement Learning</a:t>
            </a:r>
          </a:p>
          <a:p>
            <a:pPr>
              <a:buNone/>
            </a:pPr>
            <a:endParaRPr lang="en-IN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000" b="1" dirty="0"/>
              <a:t>Value-Based</a:t>
            </a:r>
            <a:r>
              <a:rPr lang="en-IN" sz="1000" dirty="0"/>
              <a:t> → Learns the best action by maximizing rewards (e.g., Q-Learning).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000" b="1" dirty="0"/>
              <a:t>Policy-Based</a:t>
            </a:r>
            <a:r>
              <a:rPr lang="en-IN" sz="1000" dirty="0"/>
              <a:t> → Learns a policy to decide actions (e.g., Actor-Critic).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0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000" b="1" dirty="0"/>
              <a:t>Model-Based</a:t>
            </a:r>
            <a:r>
              <a:rPr lang="en-IN" sz="1000" dirty="0"/>
              <a:t> → Builds a model of environment to plan actions.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280;p31"/>
          <p:cNvPicPr/>
          <p:nvPr/>
        </p:nvPicPr>
        <p:blipFill>
          <a:blip r:embed="rId2">
            <a:alphaModFix amt="20000"/>
          </a:blip>
          <a:srcRect l="13798" r="1556"/>
          <a:stretch/>
        </p:blipFill>
        <p:spPr>
          <a:xfrm>
            <a:off x="2560321" y="0"/>
            <a:ext cx="6568618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78020" y="-194914"/>
            <a:ext cx="4723920" cy="780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700" b="1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Data Preprocessing Techniques: </a:t>
            </a:r>
            <a:endParaRPr lang="fr-FR" sz="27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171696" y="981167"/>
            <a:ext cx="5867400" cy="4217399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 fontScale="85000" lnSpcReduction="10000"/>
          </a:bodyPr>
          <a:lstStyle/>
          <a:p>
            <a:r>
              <a:rPr lang="en-IN" sz="1800" dirty="0"/>
              <a:t>🔹 </a:t>
            </a:r>
            <a:r>
              <a:rPr lang="en-IN" sz="1800" b="1" dirty="0"/>
              <a:t>1. Data Cleaning</a:t>
            </a:r>
          </a:p>
          <a:p>
            <a:endParaRPr lang="en-IN" sz="1800" dirty="0"/>
          </a:p>
          <a:p>
            <a:r>
              <a:rPr lang="en-IN" sz="1800" dirty="0"/>
              <a:t>Handle missing values (mean/median imputation, remove rows).</a:t>
            </a:r>
          </a:p>
          <a:p>
            <a:r>
              <a:rPr lang="en-IN" sz="1800" dirty="0"/>
              <a:t>Remove duplicates.</a:t>
            </a:r>
          </a:p>
          <a:p>
            <a:r>
              <a:rPr lang="en-IN" sz="1800" dirty="0"/>
              <a:t>Correct inconsistent data (typos, formatting).</a:t>
            </a:r>
          </a:p>
          <a:p>
            <a:r>
              <a:rPr lang="en-IN" sz="1800" dirty="0"/>
              <a:t>Handle outliers.</a:t>
            </a:r>
          </a:p>
          <a:p>
            <a:endParaRPr lang="en-IN" sz="1800" dirty="0"/>
          </a:p>
          <a:p>
            <a:r>
              <a:rPr lang="en-IN" sz="1800" dirty="0"/>
              <a:t>🔹 </a:t>
            </a:r>
            <a:r>
              <a:rPr lang="en-IN" sz="1800" b="1" dirty="0"/>
              <a:t>2. Feature Engineering</a:t>
            </a:r>
          </a:p>
          <a:p>
            <a:endParaRPr lang="en-IN" sz="1800" dirty="0"/>
          </a:p>
          <a:p>
            <a:r>
              <a:rPr lang="en-IN" sz="1800" dirty="0"/>
              <a:t>Create new features from existing ones.</a:t>
            </a:r>
          </a:p>
          <a:p>
            <a:r>
              <a:rPr lang="en-IN" sz="1800" dirty="0"/>
              <a:t>Encode categorical variables (One-hot, Label encoding).</a:t>
            </a:r>
          </a:p>
          <a:p>
            <a:r>
              <a:rPr lang="en-IN" sz="1800" dirty="0"/>
              <a:t>Extract meaningful information (e.g., date → day, month).</a:t>
            </a:r>
          </a:p>
          <a:p>
            <a:endParaRPr lang="en-IN" sz="1800" dirty="0"/>
          </a:p>
          <a:p>
            <a:r>
              <a:rPr lang="en-IN" sz="1800" dirty="0"/>
              <a:t>🔹 </a:t>
            </a:r>
            <a:r>
              <a:rPr lang="en-IN" sz="1800" b="1" dirty="0"/>
              <a:t>3. Scaling</a:t>
            </a:r>
          </a:p>
          <a:p>
            <a:endParaRPr lang="en-IN" sz="1800" dirty="0"/>
          </a:p>
          <a:p>
            <a:r>
              <a:rPr lang="en-IN" sz="1800" dirty="0"/>
              <a:t>Normalize/Standardize numerical data.</a:t>
            </a:r>
          </a:p>
          <a:p>
            <a:endParaRPr lang="en-IN" sz="1800" dirty="0"/>
          </a:p>
          <a:p>
            <a:r>
              <a:rPr lang="en-IN" sz="1800" dirty="0"/>
              <a:t>Min-Max Scaling (0–1).</a:t>
            </a:r>
          </a:p>
          <a:p>
            <a:endParaRPr lang="en-IN" sz="1800" dirty="0"/>
          </a:p>
          <a:p>
            <a:r>
              <a:rPr lang="en-IN" sz="1800" dirty="0"/>
              <a:t>Standard Scaling (mean=0, variance=1).</a:t>
            </a:r>
          </a:p>
          <a:p>
            <a:endParaRPr lang="en-IN" sz="1800" dirty="0"/>
          </a:p>
          <a:p>
            <a:r>
              <a:rPr lang="en-IN" sz="1800" dirty="0"/>
              <a:t>Ensures fair comparison between features.</a:t>
            </a:r>
          </a:p>
          <a:p>
            <a:pPr indent="0">
              <a:lnSpc>
                <a:spcPct val="120000"/>
              </a:lnSpc>
              <a:buNone/>
              <a:tabLst>
                <a:tab pos="0" algn="l"/>
              </a:tabLst>
            </a:pPr>
            <a:endParaRPr lang="en-US" sz="1200" b="0" u="none" strike="noStrike" dirty="0">
              <a:solidFill>
                <a:srgbClr val="FFFFFF"/>
              </a:solidFill>
              <a:effectLst/>
              <a:uFillTx/>
              <a:latin typeface="OpenSymbol"/>
            </a:endParaRPr>
          </a:p>
        </p:txBody>
      </p:sp>
      <p:pic>
        <p:nvPicPr>
          <p:cNvPr id="5" name="Picture 4" descr="A diagram of a data processing process&#10;&#10;AI-generated content may be incorrect.">
            <a:extLst>
              <a:ext uri="{FF2B5EF4-FFF2-40B4-BE49-F238E27FC236}">
                <a16:creationId xmlns:a16="http://schemas.microsoft.com/office/drawing/2014/main" id="{760E2250-4CF2-5943-36B4-238F8A418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04" y="1773672"/>
            <a:ext cx="2806700" cy="1403350"/>
          </a:xfrm>
          <a:prstGeom prst="rect">
            <a:avLst/>
          </a:prstGeom>
        </p:spPr>
      </p:pic>
      <p:pic>
        <p:nvPicPr>
          <p:cNvPr id="7" name="Picture 6" descr="A diagram of a software system&#10;&#10;AI-generated content may be incorrect.">
            <a:extLst>
              <a:ext uri="{FF2B5EF4-FFF2-40B4-BE49-F238E27FC236}">
                <a16:creationId xmlns:a16="http://schemas.microsoft.com/office/drawing/2014/main" id="{CFF1DBF5-4359-E993-E27B-7710C775D6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605" y="55246"/>
            <a:ext cx="2806699" cy="1504950"/>
          </a:xfrm>
          <a:prstGeom prst="rect">
            <a:avLst/>
          </a:prstGeom>
        </p:spPr>
      </p:pic>
      <p:pic>
        <p:nvPicPr>
          <p:cNvPr id="9" name="Picture 8" descr="A screen shot of a computer screen&#10;&#10;AI-generated content may be incorrect.">
            <a:extLst>
              <a:ext uri="{FF2B5EF4-FFF2-40B4-BE49-F238E27FC236}">
                <a16:creationId xmlns:a16="http://schemas.microsoft.com/office/drawing/2014/main" id="{06A101D9-EB4E-7EBE-40A6-024DA7CCB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872" y="3523834"/>
            <a:ext cx="2874432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95160" y="143460"/>
            <a:ext cx="7705440" cy="5713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rmAutofit fontScale="90000"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700" b="1" u="none" strike="noStrike" dirty="0">
                <a:solidFill>
                  <a:schemeClr val="dk1"/>
                </a:solidFill>
                <a:effectLst/>
                <a:uFillTx/>
                <a:latin typeface="Manrope"/>
                <a:ea typeface="Manrope"/>
              </a:rPr>
              <a:t>Model Development and Evaluation Metrics: Training, Accuracy, Precision, Recall, F1 Score</a:t>
            </a:r>
            <a:endParaRPr lang="fr-FR" sz="27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203316" y="1430866"/>
                <a:ext cx="8689127" cy="3046003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91440" tIns="91440" rIns="91440" bIns="91440" anchor="t">
                <a:normAutofit fontScale="25000" lnSpcReduction="20000"/>
              </a:bodyPr>
              <a:lstStyle/>
              <a:p>
                <a:r>
                  <a:rPr lang="en-IN" b="1" dirty="0"/>
                  <a:t>🔹 Training Process</a:t>
                </a:r>
              </a:p>
              <a:p>
                <a:endParaRPr lang="en-IN" b="1" dirty="0"/>
              </a:p>
              <a:p>
                <a:endParaRPr lang="en-IN" dirty="0"/>
              </a:p>
              <a:p>
                <a:r>
                  <a:rPr lang="en-IN" dirty="0"/>
                  <a:t>Input data → Model → Predictions</a:t>
                </a:r>
              </a:p>
              <a:p>
                <a:endParaRPr lang="en-IN" dirty="0"/>
              </a:p>
              <a:p>
                <a:r>
                  <a:rPr lang="en-IN" dirty="0"/>
                  <a:t>Model adjusts internal parameters using training data</a:t>
                </a:r>
              </a:p>
              <a:p>
                <a:endParaRPr lang="en-IN" dirty="0"/>
              </a:p>
              <a:p>
                <a:r>
                  <a:rPr lang="en-IN" dirty="0"/>
                  <a:t>Goal: minimize </a:t>
                </a:r>
                <a:r>
                  <a:rPr lang="en-IN" b="1" dirty="0"/>
                  <a:t>loss function</a:t>
                </a:r>
                <a:r>
                  <a:rPr lang="en-IN" dirty="0"/>
                  <a:t> (difference between predictions &amp; actual values)</a:t>
                </a:r>
              </a:p>
              <a:p>
                <a:endParaRPr lang="en-IN" dirty="0"/>
              </a:p>
              <a:p>
                <a:endParaRPr lang="en-IN" dirty="0"/>
              </a:p>
              <a:p>
                <a:r>
                  <a:rPr lang="en-IN" b="1" dirty="0"/>
                  <a:t>🔹 Evaluation Metrics</a:t>
                </a:r>
              </a:p>
              <a:p>
                <a:endParaRPr lang="en-IN" b="1" dirty="0"/>
              </a:p>
              <a:p>
                <a:endParaRPr lang="en-IN" dirty="0"/>
              </a:p>
              <a:p>
                <a:pPr/>
                <a:r>
                  <a:rPr lang="en-IN" b="1" dirty="0"/>
                  <a:t>Accuracy</a:t>
                </a:r>
                <a:r>
                  <a:rPr lang="en-IN" dirty="0"/>
                  <a:t>:</a:t>
                </a:r>
                <a:br>
                  <a:rPr lang="en-I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𝐶𝑜𝑟𝑟𝑒𝑐𝑡𝑃𝑟𝑒𝑑𝑖𝑐𝑡𝑖𝑜𝑛𝑠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÷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𝑇𝑜𝑡𝑎𝑙𝑃𝑟𝑒𝑑𝑖𝑐𝑡𝑖𝑜𝑛𝑠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1"/>
                <a:r>
                  <a:rPr lang="en-IN" dirty="0"/>
                  <a:t>Best when classes are balanced.</a:t>
                </a:r>
              </a:p>
              <a:p>
                <a:pPr/>
                <a:r>
                  <a:rPr lang="en-IN" b="1" dirty="0"/>
                  <a:t>Precision</a:t>
                </a:r>
                <a:r>
                  <a:rPr lang="en-IN" dirty="0"/>
                  <a:t>:</a:t>
                </a:r>
                <a:br>
                  <a:rPr lang="en-I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𝑇𝑟𝑢𝑒𝑃𝑜𝑠𝑖𝑡𝑖𝑣𝑒𝑠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÷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𝑇𝑟𝑢𝑒𝑃𝑜𝑠𝑖𝑡𝑖𝑣𝑒𝑠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𝐹𝑎𝑙𝑠𝑒𝑃𝑜𝑠𝑖𝑡𝑖𝑣𝑒𝑠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1"/>
                <a:r>
                  <a:rPr lang="ar-AE" dirty="0"/>
                  <a:t>“</a:t>
                </a:r>
                <a:r>
                  <a:rPr lang="en-IN" dirty="0"/>
                  <a:t>Of the cases we predicted positive, how many were correct?”</a:t>
                </a:r>
              </a:p>
              <a:p>
                <a:pPr lvl="1"/>
                <a:r>
                  <a:rPr lang="en-IN" dirty="0"/>
                  <a:t>Important for reducing </a:t>
                </a:r>
                <a:r>
                  <a:rPr lang="en-IN" b="1" dirty="0"/>
                  <a:t>false alarms</a:t>
                </a:r>
                <a:r>
                  <a:rPr lang="en-IN" dirty="0"/>
                  <a:t>.</a:t>
                </a:r>
              </a:p>
              <a:p>
                <a:pPr/>
                <a:r>
                  <a:rPr lang="en-IN" b="1" dirty="0"/>
                  <a:t>Recall (Sensitivity)</a:t>
                </a:r>
                <a:r>
                  <a:rPr lang="en-IN" dirty="0"/>
                  <a:t>:</a:t>
                </a:r>
                <a:br>
                  <a:rPr lang="en-I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>
                          <a:latin typeface="Cambria Math" panose="02040503050406030204" pitchFamily="18" charset="0"/>
                        </a:rPr>
                        <m:t>𝑇𝑟𝑢𝑒𝑃𝑜𝑠𝑖𝑡𝑖𝑣𝑒𝑠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÷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𝑇𝑟𝑢𝑒𝑃𝑜𝑠𝑖𝑡𝑖𝑣𝑒𝑠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𝐹𝑎𝑙𝑠𝑒𝑁𝑒𝑔𝑎𝑡𝑖𝑣𝑒𝑠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1"/>
                <a:r>
                  <a:rPr lang="ar-AE" dirty="0"/>
                  <a:t>“</a:t>
                </a:r>
                <a:r>
                  <a:rPr lang="en-IN" dirty="0"/>
                  <a:t>Of all actual positives, how many did we correctly identify?”</a:t>
                </a:r>
              </a:p>
              <a:p>
                <a:pPr lvl="1"/>
                <a:r>
                  <a:rPr lang="en-IN" dirty="0"/>
                  <a:t>Important for </a:t>
                </a:r>
                <a:r>
                  <a:rPr lang="en-IN" b="1" dirty="0"/>
                  <a:t>catching as many true cases as possible</a:t>
                </a:r>
                <a:r>
                  <a:rPr lang="en-IN" dirty="0"/>
                  <a:t>.</a:t>
                </a:r>
              </a:p>
              <a:p>
                <a:pPr/>
                <a:r>
                  <a:rPr lang="en-IN" b="1" dirty="0"/>
                  <a:t>F1 Score</a:t>
                </a:r>
                <a:r>
                  <a:rPr lang="en-IN" dirty="0"/>
                  <a:t>:</a:t>
                </a:r>
                <a:br>
                  <a:rPr lang="en-IN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IN">
                          <a:latin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  <m:r>
                        <a:rPr lang="ar-AE">
                          <a:latin typeface="Cambria Math" panose="02040503050406030204" pitchFamily="18" charset="0"/>
                        </a:rPr>
                        <m:t>÷</m:t>
                      </m:r>
                      <m:d>
                        <m:dPr>
                          <m:ctrlPr>
                            <a:rPr lang="ar-A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𝑃𝑟𝑒𝑐𝑖𝑠𝑖𝑜𝑛</m:t>
                          </m:r>
                          <m:r>
                            <a:rPr lang="ar-AE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ar-AE" i="1"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</m:e>
                      </m:d>
                    </m:oMath>
                  </m:oMathPara>
                </a14:m>
                <a:endParaRPr lang="ar-AE" dirty="0"/>
              </a:p>
              <a:p>
                <a:pPr lvl="1"/>
                <a:r>
                  <a:rPr lang="en-IN" dirty="0"/>
                  <a:t>Balances </a:t>
                </a:r>
                <a:r>
                  <a:rPr lang="en-IN" b="1" dirty="0"/>
                  <a:t>Precision &amp; Recall</a:t>
                </a:r>
                <a:endParaRPr lang="en-IN" dirty="0"/>
              </a:p>
              <a:p>
                <a:pPr lvl="1"/>
                <a:r>
                  <a:rPr lang="en-IN" dirty="0"/>
                  <a:t>Useful when data is </a:t>
                </a:r>
                <a:r>
                  <a:rPr lang="en-IN" b="1" dirty="0"/>
                  <a:t>imbalanced</a:t>
                </a:r>
                <a:r>
                  <a:rPr lang="en-IN" dirty="0"/>
                  <a:t>.</a:t>
                </a:r>
              </a:p>
              <a:p>
                <a:r>
                  <a:rPr lang="en-IN" b="1" dirty="0"/>
                  <a:t>🔹 Example (Disease Prediction):</a:t>
                </a:r>
              </a:p>
              <a:p>
                <a:endParaRPr lang="en-IN" b="1" dirty="0"/>
              </a:p>
              <a:p>
                <a:endParaRPr lang="en-IN" dirty="0"/>
              </a:p>
              <a:p>
                <a:r>
                  <a:rPr lang="en-IN" b="1" dirty="0"/>
                  <a:t>High Recall</a:t>
                </a:r>
                <a:r>
                  <a:rPr lang="en-IN" dirty="0"/>
                  <a:t> → Detects almost all patients (few missed cases).</a:t>
                </a:r>
              </a:p>
              <a:p>
                <a:pPr indent="0">
                  <a:lnSpc>
                    <a:spcPct val="120000"/>
                  </a:lnSpc>
                  <a:buNone/>
                  <a:tabLst>
                    <a:tab pos="0" algn="l"/>
                  </a:tabLst>
                </a:pPr>
                <a:endParaRPr lang="en-US" sz="1200" b="0" u="none" strike="noStrike" dirty="0">
                  <a:solidFill>
                    <a:srgbClr val="FFFFFF"/>
                  </a:solidFill>
                  <a:effectLst/>
                  <a:uFillTx/>
                  <a:latin typeface="OpenSymbol"/>
                </a:endParaRPr>
              </a:p>
            </p:txBody>
          </p:sp>
        </mc:Choice>
        <mc:Fallback xmlns="">
          <p:sp>
            <p:nvSpPr>
              <p:cNvPr id="84" name="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203316" y="1430866"/>
                <a:ext cx="8689127" cy="3046003"/>
              </a:xfrm>
              <a:prstGeom prst="rect">
                <a:avLst/>
              </a:prstGeom>
              <a:blipFill>
                <a:blip r:embed="rId2"/>
                <a:stretch>
                  <a:fillRect t="-401" b="-16232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diagram of a machine learning model&#10;&#10;AI-generated content may be incorrect.">
            <a:extLst>
              <a:ext uri="{FF2B5EF4-FFF2-40B4-BE49-F238E27FC236}">
                <a16:creationId xmlns:a16="http://schemas.microsoft.com/office/drawing/2014/main" id="{3C862F6C-4488-602C-A8E5-7C06A7C42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393" y="1232590"/>
            <a:ext cx="3225801" cy="1814513"/>
          </a:xfrm>
          <a:prstGeom prst="rect">
            <a:avLst/>
          </a:prstGeom>
        </p:spPr>
      </p:pic>
      <p:pic>
        <p:nvPicPr>
          <p:cNvPr id="7" name="Picture 6" descr="A diagram of different levels of learning&#10;&#10;AI-generated content may be incorrect.">
            <a:extLst>
              <a:ext uri="{FF2B5EF4-FFF2-40B4-BE49-F238E27FC236}">
                <a16:creationId xmlns:a16="http://schemas.microsoft.com/office/drawing/2014/main" id="{6B83F0B4-754E-D264-FDC9-0BCCFC7BC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216" y="3185527"/>
            <a:ext cx="2507227" cy="18145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280;p31"/>
          <p:cNvPicPr/>
          <p:nvPr/>
        </p:nvPicPr>
        <p:blipFill>
          <a:blip r:embed="rId2">
            <a:alphaModFix amt="20000"/>
          </a:blip>
          <a:srcRect l="13798" r="1556"/>
          <a:stretch/>
        </p:blipFill>
        <p:spPr>
          <a:xfrm>
            <a:off x="0" y="180"/>
            <a:ext cx="8991600" cy="5143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1563564" y="-556656"/>
            <a:ext cx="6435948" cy="1265723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rmAutofit/>
          </a:bodyPr>
          <a:lstStyle/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r>
              <a:rPr lang="fr-FR" sz="2700" dirty="0" err="1">
                <a:solidFill>
                  <a:schemeClr val="dk1"/>
                </a:solidFill>
                <a:latin typeface="Arial"/>
              </a:rPr>
              <a:t>LLMs</a:t>
            </a:r>
            <a:r>
              <a:rPr lang="fr-FR" sz="2700" dirty="0">
                <a:solidFill>
                  <a:schemeClr val="dk1"/>
                </a:solidFill>
                <a:latin typeface="Arial"/>
              </a:rPr>
              <a:t> &amp; </a:t>
            </a:r>
            <a:r>
              <a:rPr lang="fr-FR" sz="2700" dirty="0" err="1">
                <a:solidFill>
                  <a:schemeClr val="dk1"/>
                </a:solidFill>
                <a:latin typeface="Arial"/>
              </a:rPr>
              <a:t>Generative</a:t>
            </a:r>
            <a:r>
              <a:rPr lang="fr-FR" sz="2700" dirty="0">
                <a:solidFill>
                  <a:schemeClr val="dk1"/>
                </a:solidFill>
                <a:latin typeface="Arial"/>
              </a:rPr>
              <a:t> AI</a:t>
            </a:r>
            <a:endParaRPr lang="fr-FR" sz="2700" b="0" u="none" strike="noStrike" dirty="0">
              <a:solidFill>
                <a:schemeClr val="dk1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42333" y="1025270"/>
            <a:ext cx="4529667" cy="4118050"/>
          </a:xfrm>
          <a:prstGeom prst="rect">
            <a:avLst/>
          </a:prstGeom>
          <a:noFill/>
          <a:ln w="0">
            <a:noFill/>
          </a:ln>
        </p:spPr>
        <p:txBody>
          <a:bodyPr wrap="square" lIns="91440" tIns="91440" rIns="91440" bIns="91440" anchor="b">
            <a:spAutoFit/>
          </a:bodyPr>
          <a:lstStyle/>
          <a:p>
            <a:r>
              <a:rPr lang="en-IN" sz="1800" b="1" dirty="0"/>
              <a:t>🔹 What are LLMs?</a:t>
            </a:r>
          </a:p>
          <a:p>
            <a:endParaRPr lang="en-IN" sz="1800" dirty="0"/>
          </a:p>
          <a:p>
            <a:r>
              <a:rPr lang="en-IN" sz="1800" dirty="0"/>
              <a:t>AI models trained on massive text data</a:t>
            </a:r>
          </a:p>
          <a:p>
            <a:r>
              <a:rPr lang="en-IN" sz="1800" dirty="0"/>
              <a:t>Understand &amp; generate human-like language</a:t>
            </a:r>
          </a:p>
          <a:p>
            <a:endParaRPr lang="en-IN" sz="1800" dirty="0"/>
          </a:p>
          <a:p>
            <a:r>
              <a:rPr lang="en-IN" sz="1800" dirty="0"/>
              <a:t>Examples: GPT, </a:t>
            </a:r>
            <a:r>
              <a:rPr lang="en-IN" sz="1800" dirty="0" err="1"/>
              <a:t>LLaMA</a:t>
            </a:r>
            <a:r>
              <a:rPr lang="en-IN" sz="1800" dirty="0"/>
              <a:t>, Mistral, Hugging Face models</a:t>
            </a:r>
          </a:p>
          <a:p>
            <a:endParaRPr lang="en-IN" sz="1800" dirty="0"/>
          </a:p>
          <a:p>
            <a:r>
              <a:rPr lang="en-IN" sz="1800" b="1" dirty="0"/>
              <a:t>🔹 Generative AI</a:t>
            </a:r>
          </a:p>
          <a:p>
            <a:endParaRPr lang="en-IN" sz="1800" dirty="0"/>
          </a:p>
          <a:p>
            <a:r>
              <a:rPr lang="en-IN" sz="1800" dirty="0"/>
              <a:t>Creates </a:t>
            </a:r>
            <a:r>
              <a:rPr lang="en-IN" sz="1800" b="1" dirty="0"/>
              <a:t>new content</a:t>
            </a:r>
            <a:r>
              <a:rPr lang="en-IN" sz="1800" dirty="0"/>
              <a:t> (text, images, audio, code)</a:t>
            </a:r>
          </a:p>
          <a:p>
            <a:r>
              <a:rPr lang="en-IN" sz="1800" dirty="0"/>
              <a:t>Uses deep learning &amp; transformer architectures</a:t>
            </a:r>
          </a:p>
          <a:p>
            <a:pPr indent="0" algn="ctr">
              <a:buNone/>
            </a:pPr>
            <a:endParaRPr lang="en-US" sz="1400" b="0" u="none" strike="noStrike" dirty="0">
              <a:solidFill>
                <a:schemeClr val="dk1"/>
              </a:solidFill>
              <a:effectLst/>
              <a:uFillTx/>
              <a:latin typeface="Funnel Sans"/>
              <a:ea typeface="Funnel Sans"/>
            </a:endParaRPr>
          </a:p>
        </p:txBody>
      </p:sp>
      <p:pic>
        <p:nvPicPr>
          <p:cNvPr id="7" name="Picture 6" descr="A close-up of a chart&#10;&#10;AI-generated content may be incorrect.">
            <a:extLst>
              <a:ext uri="{FF2B5EF4-FFF2-40B4-BE49-F238E27FC236}">
                <a16:creationId xmlns:a16="http://schemas.microsoft.com/office/drawing/2014/main" id="{4FB9D909-46E5-8B20-594B-DB55A97716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3" y="900433"/>
            <a:ext cx="4529667" cy="393535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2D9B1-7F4D-B8E9-4019-3CED8197E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66" y="-262467"/>
            <a:ext cx="9652000" cy="820479"/>
          </a:xfrm>
        </p:spPr>
        <p:txBody>
          <a:bodyPr/>
          <a:lstStyle/>
          <a:p>
            <a:r>
              <a:rPr lang="en-IN" sz="1800" dirty="0"/>
              <a:t>Retrieval-Augmented Generation (RAG) →  Embeddings, vector databases, hybrid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A6EC58-1F2E-F380-042F-D11FEE5E1699}"/>
              </a:ext>
            </a:extLst>
          </p:cNvPr>
          <p:cNvSpPr txBox="1"/>
          <p:nvPr/>
        </p:nvSpPr>
        <p:spPr>
          <a:xfrm>
            <a:off x="211666" y="1967224"/>
            <a:ext cx="899160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400" b="1" dirty="0"/>
              <a:t>Retrieval-Augmented Generation (RAG)</a:t>
            </a:r>
          </a:p>
          <a:p>
            <a:pPr>
              <a:buNone/>
            </a:pPr>
            <a:endParaRPr lang="en-IN" sz="14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Definition</a:t>
            </a:r>
            <a:r>
              <a:rPr lang="en-IN" sz="1400" dirty="0"/>
              <a:t>: A framework that enhances LLMs by retrieving external knowledge before generating responses.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Process</a:t>
            </a:r>
            <a:r>
              <a:rPr lang="en-IN" sz="1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User Query →</a:t>
            </a:r>
            <a:r>
              <a:rPr lang="en-IN" sz="1400" dirty="0"/>
              <a:t> Converted into embedding.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Retriever →</a:t>
            </a:r>
            <a:r>
              <a:rPr lang="en-IN" sz="1400" dirty="0"/>
              <a:t> Searches knowledge base (vector DB / hybrid).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b="1" dirty="0"/>
              <a:t>LLM →</a:t>
            </a:r>
            <a:r>
              <a:rPr lang="en-IN" sz="1400" dirty="0"/>
              <a:t> Uses retrieved context + query to generate accurate response.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4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400" b="1" dirty="0"/>
              <a:t>Why RAG?</a:t>
            </a:r>
            <a:endParaRPr lang="en-IN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Reduces hallucination.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Keeps responses updated with latest information.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400" dirty="0"/>
              <a:t>Domain-specific customization (enterprise data, research, etc.).</a:t>
            </a:r>
          </a:p>
        </p:txBody>
      </p:sp>
      <p:pic>
        <p:nvPicPr>
          <p:cNvPr id="13" name="Picture 12" descr="A diagram of a process&#10;&#10;AI-generated content may be incorrect.">
            <a:extLst>
              <a:ext uri="{FF2B5EF4-FFF2-40B4-BE49-F238E27FC236}">
                <a16:creationId xmlns:a16="http://schemas.microsoft.com/office/drawing/2014/main" id="{79ECB8FE-296E-55F1-AB7D-BDDC050A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32" y="659612"/>
            <a:ext cx="3471335" cy="1594952"/>
          </a:xfrm>
          <a:prstGeom prst="rect">
            <a:avLst/>
          </a:prstGeom>
        </p:spPr>
      </p:pic>
      <p:pic>
        <p:nvPicPr>
          <p:cNvPr id="17" name="Picture 16" descr="A diagram of software testing&#10;&#10;AI-generated content may be incorrect.">
            <a:extLst>
              <a:ext uri="{FF2B5EF4-FFF2-40B4-BE49-F238E27FC236}">
                <a16:creationId xmlns:a16="http://schemas.microsoft.com/office/drawing/2014/main" id="{280D734B-257B-5B94-7D41-47B2336D1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9625" y="4749800"/>
            <a:ext cx="59055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99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B717D-D8F1-D980-7357-9E11D674214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7732" y="118533"/>
            <a:ext cx="4131733" cy="3005667"/>
          </a:xfrm>
        </p:spPr>
        <p:txBody>
          <a:bodyPr>
            <a:normAutofit fontScale="92500" lnSpcReduction="10000"/>
          </a:bodyPr>
          <a:lstStyle/>
          <a:p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Embeddings</a:t>
            </a:r>
          </a:p>
          <a:p>
            <a:endParaRPr lang="en-US" sz="14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sz="1400" b="1" dirty="0"/>
              <a:t>What</a:t>
            </a:r>
            <a:r>
              <a:rPr lang="en-US" sz="1400" dirty="0"/>
              <a:t>: Representation of text (or image, audio) in high-dimensional vectors.</a:t>
            </a:r>
          </a:p>
          <a:p>
            <a:endParaRPr lang="en-US" sz="1400" dirty="0"/>
          </a:p>
          <a:p>
            <a:r>
              <a:rPr lang="en-US" sz="1400" b="1" dirty="0"/>
              <a:t>How</a:t>
            </a:r>
            <a:r>
              <a:rPr lang="en-US" sz="1400" dirty="0"/>
              <a:t>: Semantically similar texts are closer in vector space.</a:t>
            </a:r>
          </a:p>
          <a:p>
            <a:endParaRPr lang="en-US" sz="1400" dirty="0"/>
          </a:p>
          <a:p>
            <a:r>
              <a:rPr lang="en-US" sz="1400" b="1"/>
              <a:t>Use</a:t>
            </a:r>
            <a:r>
              <a:rPr lang="en-US" sz="1400"/>
              <a:t>:</a:t>
            </a:r>
          </a:p>
          <a:p>
            <a:endParaRPr lang="en-US" sz="1400" dirty="0"/>
          </a:p>
          <a:p>
            <a:pPr lvl="1"/>
            <a:r>
              <a:rPr lang="en-US" sz="1400" dirty="0">
                <a:solidFill>
                  <a:schemeClr val="bg2"/>
                </a:solidFill>
              </a:rPr>
              <a:t>Semantic search (beyond keyword match).</a:t>
            </a:r>
          </a:p>
          <a:p>
            <a:pPr lvl="1"/>
            <a:r>
              <a:rPr lang="en-US" sz="1400" dirty="0">
                <a:solidFill>
                  <a:schemeClr val="bg2"/>
                </a:solidFill>
              </a:rPr>
              <a:t>Clustering, recommendations, document similarity</a:t>
            </a:r>
            <a:r>
              <a:rPr lang="en-US" sz="1200" dirty="0"/>
              <a:t>.</a:t>
            </a:r>
          </a:p>
          <a:p>
            <a:pPr lvl="1"/>
            <a:endParaRPr lang="en-US" sz="1200" dirty="0"/>
          </a:p>
          <a:p>
            <a:r>
              <a:rPr lang="en-US" sz="1200" b="1" dirty="0"/>
              <a:t>Example</a:t>
            </a:r>
            <a:r>
              <a:rPr lang="en-US" sz="1200" dirty="0"/>
              <a:t>:</a:t>
            </a:r>
          </a:p>
          <a:p>
            <a:pPr lvl="1"/>
            <a:r>
              <a:rPr lang="en-US" sz="1200" dirty="0"/>
              <a:t>“Doctor” and “Physician” → Close vectors.</a:t>
            </a:r>
          </a:p>
          <a:p>
            <a:pPr lvl="1"/>
            <a:r>
              <a:rPr lang="en-US" sz="1200" dirty="0"/>
              <a:t>“Doctor” and “Banana” → Distant vectors.</a:t>
            </a:r>
          </a:p>
          <a:p>
            <a:endParaRPr lang="en-IN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6ACA1B-529C-B57B-4359-464B61928A6E}"/>
              </a:ext>
            </a:extLst>
          </p:cNvPr>
          <p:cNvSpPr txBox="1"/>
          <p:nvPr/>
        </p:nvSpPr>
        <p:spPr>
          <a:xfrm>
            <a:off x="4572000" y="118533"/>
            <a:ext cx="4343400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sz="1200" b="1" dirty="0">
                <a:solidFill>
                  <a:schemeClr val="accent2">
                    <a:lumMod val="75000"/>
                  </a:schemeClr>
                </a:solidFill>
              </a:rPr>
              <a:t>Vector Databases</a:t>
            </a:r>
          </a:p>
          <a:p>
            <a:pPr>
              <a:buNone/>
            </a:pPr>
            <a:endParaRPr lang="en-IN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Purpose</a:t>
            </a:r>
            <a:r>
              <a:rPr lang="en-IN" sz="1200" dirty="0"/>
              <a:t>: Store and search embeddings efficiently&gt;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Key Features</a:t>
            </a:r>
            <a:r>
              <a:rPr lang="en-IN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b="1" dirty="0"/>
              <a:t>Similarity Search</a:t>
            </a:r>
            <a:r>
              <a:rPr lang="en-IN" sz="1200" dirty="0"/>
              <a:t>: Cosine similarity, dot product, Euclidean distance.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b="1" dirty="0"/>
              <a:t>Indexing</a:t>
            </a:r>
            <a:r>
              <a:rPr lang="en-IN" sz="1200" dirty="0"/>
              <a:t>: HNSW, IVF, PQ for fast retrieval at scale.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sz="1200" b="1" dirty="0"/>
              <a:t>Integration</a:t>
            </a:r>
            <a:r>
              <a:rPr lang="en-IN" sz="1200" dirty="0"/>
              <a:t>: APIs for LLMs and applications.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IN" sz="1200" b="1" dirty="0"/>
              <a:t>Examples</a:t>
            </a:r>
            <a:r>
              <a:rPr lang="en-IN" sz="1200" dirty="0"/>
              <a:t>: Pinecone, Weaviate, Milvus, FAISS, </a:t>
            </a:r>
            <a:r>
              <a:rPr lang="en-IN" sz="1200" dirty="0" err="1"/>
              <a:t>Qdrant</a:t>
            </a:r>
            <a:r>
              <a:rPr lang="en-IN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F94FFD-C216-5B44-2D83-454826AEF183}"/>
              </a:ext>
            </a:extLst>
          </p:cNvPr>
          <p:cNvSpPr txBox="1"/>
          <p:nvPr/>
        </p:nvSpPr>
        <p:spPr>
          <a:xfrm>
            <a:off x="4504268" y="2465844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chemeClr val="accent2">
                    <a:lumMod val="75000"/>
                  </a:schemeClr>
                </a:solidFill>
              </a:rPr>
              <a:t>Hybrid Search</a:t>
            </a:r>
          </a:p>
          <a:p>
            <a:pPr>
              <a:buNone/>
            </a:pPr>
            <a:endParaRPr lang="en-US" sz="1200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Definition</a:t>
            </a:r>
            <a:r>
              <a:rPr lang="en-US" sz="1200" dirty="0"/>
              <a:t>: Combines </a:t>
            </a:r>
            <a:r>
              <a:rPr lang="en-US" sz="1200" b="1" dirty="0"/>
              <a:t>vector search (semantic)</a:t>
            </a:r>
            <a:r>
              <a:rPr lang="en-US" sz="1200" dirty="0"/>
              <a:t> with </a:t>
            </a:r>
            <a:r>
              <a:rPr lang="en-US" sz="1200" b="1" dirty="0"/>
              <a:t>keyword/BM25 (lexical)</a:t>
            </a:r>
            <a:r>
              <a:rPr lang="en-US" sz="12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Why Needed</a:t>
            </a:r>
            <a:r>
              <a:rPr lang="en-US" sz="12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Semantic search understands context, but may miss exact terms.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Keyword search ensures precision for numbers, names, codes.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Result</a:t>
            </a:r>
            <a:r>
              <a:rPr lang="en-US" sz="1200" dirty="0"/>
              <a:t>: Best of both → high recall + high precision.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2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1" dirty="0"/>
              <a:t>Use Cases</a:t>
            </a:r>
            <a:r>
              <a:rPr lang="en-US" sz="1200" dirty="0"/>
              <a:t>: Legal documents, medical data, enterprise search.</a:t>
            </a:r>
          </a:p>
        </p:txBody>
      </p:sp>
      <p:pic>
        <p:nvPicPr>
          <p:cNvPr id="11" name="Picture 10" descr="A diagram of a vector data&#10;&#10;AI-generated content may be incorrect.">
            <a:extLst>
              <a:ext uri="{FF2B5EF4-FFF2-40B4-BE49-F238E27FC236}">
                <a16:creationId xmlns:a16="http://schemas.microsoft.com/office/drawing/2014/main" id="{0D642D03-6875-F733-BA7C-96736A8A5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2" y="2941072"/>
            <a:ext cx="4326467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41650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Architecture by Slidesgo">
  <a:themeElements>
    <a:clrScheme name="Simple Light">
      <a:dk1>
        <a:srgbClr val="FFFFFF"/>
      </a:dk1>
      <a:lt1>
        <a:srgbClr val="0E0E0E"/>
      </a:lt1>
      <a:dk2>
        <a:srgbClr val="FFFFFF"/>
      </a:dk2>
      <a:lt2>
        <a:srgbClr val="222222"/>
      </a:lt2>
      <a:accent1>
        <a:srgbClr val="D9D9D9"/>
      </a:accent1>
      <a:accent2>
        <a:srgbClr val="00FFA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FFFFFF"/>
      </a:dk1>
      <a:lt1>
        <a:srgbClr val="22244E"/>
      </a:lt1>
      <a:dk2>
        <a:srgbClr val="503259"/>
      </a:dk2>
      <a:lt2>
        <a:srgbClr val="765186"/>
      </a:lt2>
      <a:accent1>
        <a:srgbClr val="B07CC6"/>
      </a:accent1>
      <a:accent2>
        <a:srgbClr val="FAF6E7"/>
      </a:accent2>
      <a:accent3>
        <a:srgbClr val="E3DFD2"/>
      </a:accent3>
      <a:accent4>
        <a:srgbClr val="FFFFFF"/>
      </a:accent4>
      <a:accent5>
        <a:srgbClr val="FFFFFF"/>
      </a:accent5>
      <a:accent6>
        <a:srgbClr val="FFFFFF"/>
      </a:accent6>
      <a:hlink>
        <a:srgbClr val="765186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</TotalTime>
  <Words>2134</Words>
  <Application>Microsoft Office PowerPoint</Application>
  <PresentationFormat>On-screen Show (16:9)</PresentationFormat>
  <Paragraphs>393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32" baseType="lpstr">
      <vt:lpstr>Algerian</vt:lpstr>
      <vt:lpstr>Aptos</vt:lpstr>
      <vt:lpstr>Arial</vt:lpstr>
      <vt:lpstr>Calibri</vt:lpstr>
      <vt:lpstr>Cambria Math</vt:lpstr>
      <vt:lpstr>Funnel Sans</vt:lpstr>
      <vt:lpstr>Manrope</vt:lpstr>
      <vt:lpstr>OpenSymbol</vt:lpstr>
      <vt:lpstr>Symbol</vt:lpstr>
      <vt:lpstr>Wingdings</vt:lpstr>
      <vt:lpstr>思源黑体-思源黑体-Bold</vt:lpstr>
      <vt:lpstr>Computer Architecture by Slidesgo</vt:lpstr>
      <vt:lpstr>Slidesgo Final Pages</vt:lpstr>
      <vt:lpstr>ML Engineer Role</vt:lpstr>
      <vt:lpstr>Introduction</vt:lpstr>
      <vt:lpstr>Machine Learning  Fundamentals</vt:lpstr>
      <vt:lpstr>Types of Learning: Supervised, Unsupervised, Reinforcement</vt:lpstr>
      <vt:lpstr>Data Preprocessing Techniques: </vt:lpstr>
      <vt:lpstr>Model Development and Evaluation Metrics: Training, Accuracy, Precision, Recall, F1 Score</vt:lpstr>
      <vt:lpstr>LLMs &amp; Generative AI</vt:lpstr>
      <vt:lpstr>Retrieval-Augmented Generation (RAG) →  Embeddings, vector databases, hybrid</vt:lpstr>
      <vt:lpstr>PowerPoint Presentation</vt:lpstr>
      <vt:lpstr>Cloud Platform</vt:lpstr>
      <vt:lpstr>PowerPoint Presentation</vt:lpstr>
      <vt:lpstr>ML API Integration</vt:lpstr>
      <vt:lpstr>PowerPoint Presentation</vt:lpstr>
      <vt:lpstr>PowerPoint Presentation</vt:lpstr>
      <vt:lpstr>System Design for ML – End-to-end ML pipeline</vt:lpstr>
      <vt:lpstr>Containers &amp; Deployment – Dockerizing ML models, serverless deployment. </vt:lpstr>
      <vt:lpstr>MLOps &amp; Monitoring 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janakiramanmagesh477@gmail.com</cp:lastModifiedBy>
  <cp:revision>1</cp:revision>
  <dcterms:modified xsi:type="dcterms:W3CDTF">2025-10-03T04:50:28Z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2025-10-02T04:35:05Z</dcterms:created>
  <dc:creator>Unknown Creator</dc:creator>
  <dc:description/>
  <dc:language>en-US</dc:language>
  <cp:lastModifiedBy>Unknown Creator</cp:lastModifiedBy>
  <dcterms:modified xsi:type="dcterms:W3CDTF">2025-10-02T04:35:05Z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